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7" r:id="rId2"/>
    <p:sldMasterId id="2147483688" r:id="rId3"/>
    <p:sldMasterId id="2147483689" r:id="rId4"/>
  </p:sldMasterIdLst>
  <p:notesMasterIdLst>
    <p:notesMasterId r:id="rId5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x="9144000" cy="6858000" type="screen4x3"/>
  <p:notesSz cx="6858000" cy="9144000"/>
  <p:embeddedFontLst>
    <p:embeddedFont>
      <p:font typeface="Calibri" panose="020F0502020204030204" pitchFamily="34" charset="0"/>
      <p:regular r:id="rId51"/>
      <p:bold r:id="rId52"/>
      <p:italic r:id="rId53"/>
      <p:boldItalic r:id="rId54"/>
    </p:embeddedFont>
    <p:embeddedFont>
      <p:font typeface="Comic Sans MS" panose="030F0702030302020204" pitchFamily="66" charset="0"/>
      <p:regular r:id="rId55"/>
      <p:bold r:id="rId56"/>
    </p:embeddedFont>
    <p:embeddedFont>
      <p:font typeface="Arial Black" panose="020B0A04020102020204" pitchFamily="34" charset="0"/>
      <p:bold r:id="rId57"/>
    </p:embeddedFont>
    <p:embeddedFont>
      <p:font typeface="Times" panose="02020603050405020304" pitchFamily="18"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6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1.xml"/><Relationship Id="rId61" Type="http://schemas.openxmlformats.org/officeDocument/2006/relationships/font" Target="fonts/font1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000000"/>
              </a:buClr>
              <a:buFont typeface="Comic Sans MS"/>
              <a:buNone/>
              <a:defRPr sz="1200" b="1" i="0" u="none" strike="noStrike" cap="none">
                <a:solidFill>
                  <a:srgbClr val="000000"/>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Font typeface="Arial"/>
              <a:buNone/>
              <a:defRPr sz="1800" b="0" i="0" u="none" strike="noStrike" cap="none"/>
            </a:lvl1pPr>
            <a:lvl2pPr marL="457200" marR="0" lvl="1" indent="0" algn="l" rtl="0">
              <a:spcBef>
                <a:spcPts val="0"/>
              </a:spcBef>
              <a:buFont typeface="Arial"/>
              <a:buNone/>
              <a:defRPr sz="1800" b="0" i="0" u="none" strike="noStrike" cap="none"/>
            </a:lvl2pPr>
            <a:lvl3pPr marL="914400" marR="0" lvl="2" indent="0" algn="l" rtl="0">
              <a:spcBef>
                <a:spcPts val="0"/>
              </a:spcBef>
              <a:buFont typeface="Arial"/>
              <a:buNone/>
              <a:defRPr sz="1800" b="0" i="0" u="none" strike="noStrike" cap="none"/>
            </a:lvl3pPr>
            <a:lvl4pPr marL="1371600" marR="0" lvl="3" indent="0" algn="l" rtl="0">
              <a:spcBef>
                <a:spcPts val="0"/>
              </a:spcBef>
              <a:buFont typeface="Arial"/>
              <a:buNone/>
              <a:defRPr sz="1800" b="0" i="0" u="none" strike="noStrike" cap="none"/>
            </a:lvl4pPr>
            <a:lvl5pPr marL="1828800" marR="0" lvl="4" indent="0" algn="l" rtl="0">
              <a:spcBef>
                <a:spcPts val="0"/>
              </a:spcBef>
              <a:buFont typeface="Arial"/>
              <a:buNone/>
              <a:defRPr sz="1800" b="0" i="0" u="none" strike="noStrike" cap="none"/>
            </a:lvl5pPr>
            <a:lvl6pPr marL="2286000" marR="0" lvl="5" indent="0" algn="l" rtl="0">
              <a:spcBef>
                <a:spcPts val="0"/>
              </a:spcBef>
              <a:buFont typeface="Arial"/>
              <a:buNone/>
              <a:defRPr sz="1800" b="0" i="0" u="none" strike="noStrike" cap="none"/>
            </a:lvl6pPr>
            <a:lvl7pPr marL="2743200" marR="0" lvl="6" indent="0" algn="l" rtl="0">
              <a:spcBef>
                <a:spcPts val="0"/>
              </a:spcBef>
              <a:buFont typeface="Arial"/>
              <a:buNone/>
              <a:defRPr sz="1800" b="0" i="0" u="none" strike="noStrike" cap="none"/>
            </a:lvl7pPr>
            <a:lvl8pPr marL="3200400" marR="0" lvl="7" indent="0" algn="l" rtl="0">
              <a:spcBef>
                <a:spcPts val="0"/>
              </a:spcBef>
              <a:buFont typeface="Arial"/>
              <a:buNone/>
              <a:defRPr sz="1800" b="0" i="0" u="none" strike="noStrike" cap="none"/>
            </a:lvl8pPr>
            <a:lvl9pPr marL="3657600" marR="0" lvl="8" indent="0" algn="l" rtl="0">
              <a:spcBef>
                <a:spcPts val="0"/>
              </a:spcBef>
              <a:buFont typeface="Arial"/>
              <a:buNone/>
              <a:defRPr sz="1800" b="0" i="0" u="none" strike="noStrike" cap="none"/>
            </a:lvl9pPr>
          </a:lstStyle>
          <a:p>
            <a:endParaRPr/>
          </a:p>
        </p:txBody>
      </p:sp>
      <p:sp>
        <p:nvSpPr>
          <p:cNvPr id="7" name="Shape 7"/>
          <p:cNvSpPr txBox="1">
            <a:spLocks noGrp="1"/>
          </p:cNvSpPr>
          <p:nvPr>
            <p:ph type="ftr" idx="11"/>
          </p:nvPr>
        </p:nvSpPr>
        <p:spPr>
          <a:xfrm>
            <a:off x="0" y="8685210"/>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9pPr>
          </a:lstStyle>
          <a:p>
            <a:endParaRPr/>
          </a:p>
        </p:txBody>
      </p:sp>
      <p:sp>
        <p:nvSpPr>
          <p:cNvPr id="8" name="Shape 8"/>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omic Sans MS"/>
              <a:buNone/>
            </a:pPr>
            <a:fld id="{00000000-1234-1234-1234-123412341234}" type="slidenum">
              <a:rPr lang="en-US" sz="1200" b="1" i="0" u="none" strike="noStrike" cap="none">
                <a:solidFill>
                  <a:srgbClr val="000000"/>
                </a:solidFill>
                <a:latin typeface="Comic Sans MS"/>
                <a:ea typeface="Comic Sans MS"/>
                <a:cs typeface="Comic Sans MS"/>
                <a:sym typeface="Comic Sans MS"/>
              </a:rPr>
              <a:t>‹#›</a:t>
            </a:fld>
            <a:endParaRPr lang="en-US" sz="1200" b="1" i="0" u="none" strike="noStrike" cap="none">
              <a:solidFill>
                <a:srgbClr val="000000"/>
              </a:solidFill>
              <a:latin typeface="Comic Sans MS"/>
              <a:ea typeface="Comic Sans MS"/>
              <a:cs typeface="Comic Sans MS"/>
              <a:sym typeface="Comic Sans MS"/>
            </a:endParaRPr>
          </a:p>
        </p:txBody>
      </p:sp>
    </p:spTree>
    <p:extLst>
      <p:ext uri="{BB962C8B-B14F-4D97-AF65-F5344CB8AC3E}">
        <p14:creationId xmlns:p14="http://schemas.microsoft.com/office/powerpoint/2010/main" val="11814600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353" name="Shape 3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599103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txBox="1">
            <a:spLocks noGrp="1"/>
          </p:cNvSpPr>
          <p:nvPr>
            <p:ph type="body" idx="1"/>
          </p:nvPr>
        </p:nvSpPr>
        <p:spPr>
          <a:xfrm>
            <a:off x="685790" y="4343393"/>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69" name="Shape 469"/>
          <p:cNvSpPr>
            <a:spLocks noGrp="1" noRot="1" noChangeAspect="1"/>
          </p:cNvSpPr>
          <p:nvPr>
            <p:ph type="sldImg" idx="2"/>
          </p:nvPr>
        </p:nvSpPr>
        <p:spPr>
          <a:xfrm>
            <a:off x="1143217" y="685793"/>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6139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475" name="Shape 4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815791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txBox="1">
            <a:spLocks noGrp="1"/>
          </p:cNvSpPr>
          <p:nvPr>
            <p:ph type="body" idx="1"/>
          </p:nvPr>
        </p:nvSpPr>
        <p:spPr>
          <a:xfrm>
            <a:off x="686421" y="4344024"/>
            <a:ext cx="5485200" cy="4114500"/>
          </a:xfrm>
          <a:prstGeom prst="rect">
            <a:avLst/>
          </a:prstGeom>
        </p:spPr>
        <p:txBody>
          <a:bodyPr lIns="91425" tIns="91425" rIns="91425" bIns="91425" anchor="t" anchorCtr="0">
            <a:noAutofit/>
          </a:bodyPr>
          <a:lstStyle/>
          <a:p>
            <a:pPr lvl="0" rtl="0">
              <a:spcBef>
                <a:spcPts val="0"/>
              </a:spcBef>
              <a:buNone/>
            </a:pPr>
            <a:endParaRPr/>
          </a:p>
        </p:txBody>
      </p:sp>
      <p:sp>
        <p:nvSpPr>
          <p:cNvPr id="491" name="Shape 491"/>
          <p:cNvSpPr>
            <a:spLocks noGrp="1" noRot="1" noChangeAspect="1"/>
          </p:cNvSpPr>
          <p:nvPr>
            <p:ph type="sldImg" idx="2"/>
          </p:nvPr>
        </p:nvSpPr>
        <p:spPr>
          <a:xfrm>
            <a:off x="1155423" y="685487"/>
            <a:ext cx="45471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259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497" name="Shape 4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084735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p:nvPr/>
        </p:nvSpPr>
        <p:spPr>
          <a:xfrm>
            <a:off x="3884025" y="8684926"/>
            <a:ext cx="2972400" cy="457500"/>
          </a:xfrm>
          <a:prstGeom prst="rect">
            <a:avLst/>
          </a:prstGeom>
          <a:noFill/>
          <a:ln>
            <a:noFill/>
          </a:ln>
        </p:spPr>
        <p:txBody>
          <a:bodyPr lIns="91325" tIns="45650" rIns="91325" bIns="45650" anchor="b" anchorCtr="0">
            <a:noAutofit/>
          </a:bodyPr>
          <a:lstStyle/>
          <a:p>
            <a:pPr marL="0" marR="0" lvl="0" indent="0" algn="r" rtl="0">
              <a:lnSpc>
                <a:spcPct val="100000"/>
              </a:lnSpc>
              <a:spcBef>
                <a:spcPts val="0"/>
              </a:spcBef>
              <a:spcAft>
                <a:spcPts val="0"/>
              </a:spcAft>
              <a:buClr>
                <a:srgbClr val="000000"/>
              </a:buClr>
              <a:buSzPct val="25000"/>
              <a:buFont typeface="Times"/>
              <a:buNone/>
            </a:pPr>
            <a:fld id="{00000000-1234-1234-1234-123412341234}" type="slidenum">
              <a:rPr lang="en-US" sz="1200" b="0" i="0" u="none">
                <a:solidFill>
                  <a:srgbClr val="000000"/>
                </a:solidFill>
                <a:latin typeface="Times"/>
                <a:ea typeface="Times"/>
                <a:cs typeface="Times"/>
                <a:sym typeface="Times"/>
              </a:rPr>
              <a:t>14</a:t>
            </a:fld>
            <a:endParaRPr lang="en-US" sz="1200" b="0" i="0" u="none">
              <a:solidFill>
                <a:srgbClr val="000000"/>
              </a:solidFill>
              <a:latin typeface="Times"/>
              <a:ea typeface="Times"/>
              <a:cs typeface="Times"/>
              <a:sym typeface="Times"/>
            </a:endParaRPr>
          </a:p>
        </p:txBody>
      </p:sp>
      <p:sp>
        <p:nvSpPr>
          <p:cNvPr id="504" name="Shape 504"/>
          <p:cNvSpPr>
            <a:spLocks noGrp="1" noRot="1" noChangeAspect="1"/>
          </p:cNvSpPr>
          <p:nvPr>
            <p:ph type="sldImg" idx="2"/>
          </p:nvPr>
        </p:nvSpPr>
        <p:spPr>
          <a:xfrm>
            <a:off x="1155423" y="685487"/>
            <a:ext cx="45471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5" name="Shape 505"/>
          <p:cNvSpPr txBox="1">
            <a:spLocks noGrp="1"/>
          </p:cNvSpPr>
          <p:nvPr>
            <p:ph type="body" idx="1"/>
          </p:nvPr>
        </p:nvSpPr>
        <p:spPr>
          <a:xfrm>
            <a:off x="686421" y="4344024"/>
            <a:ext cx="5485200" cy="4114500"/>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374548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515" name="Shape 5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948334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522" name="Shape 5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900690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529" name="Shape 5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632919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536" name="Shape 5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348683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563" name="Shape 5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13391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p:nvPr/>
        </p:nvSpPr>
        <p:spPr>
          <a:xfrm>
            <a:off x="3884025" y="8684926"/>
            <a:ext cx="2972400" cy="457500"/>
          </a:xfrm>
          <a:prstGeom prst="rect">
            <a:avLst/>
          </a:prstGeom>
          <a:noFill/>
          <a:ln>
            <a:noFill/>
          </a:ln>
        </p:spPr>
        <p:txBody>
          <a:bodyPr lIns="91325" tIns="45650" rIns="91325" bIns="45650" anchor="b" anchorCtr="0">
            <a:noAutofit/>
          </a:bodyPr>
          <a:lstStyle/>
          <a:p>
            <a:pPr marL="0" marR="0" lvl="0" indent="0" algn="r" rtl="0">
              <a:lnSpc>
                <a:spcPct val="100000"/>
              </a:lnSpc>
              <a:spcBef>
                <a:spcPts val="0"/>
              </a:spcBef>
              <a:spcAft>
                <a:spcPts val="0"/>
              </a:spcAft>
              <a:buClr>
                <a:srgbClr val="000000"/>
              </a:buClr>
              <a:buSzPct val="25000"/>
              <a:buFont typeface="Times"/>
              <a:buNone/>
            </a:pPr>
            <a:fld id="{00000000-1234-1234-1234-123412341234}" type="slidenum">
              <a:rPr lang="en-US" sz="1200" b="0" i="0" u="none">
                <a:solidFill>
                  <a:srgbClr val="000000"/>
                </a:solidFill>
                <a:latin typeface="Times"/>
                <a:ea typeface="Times"/>
                <a:cs typeface="Times"/>
                <a:sym typeface="Times"/>
              </a:rPr>
              <a:t>2</a:t>
            </a:fld>
            <a:endParaRPr lang="en-US" sz="1200" b="0" i="0" u="none">
              <a:solidFill>
                <a:srgbClr val="000000"/>
              </a:solidFill>
              <a:latin typeface="Times"/>
              <a:ea typeface="Times"/>
              <a:cs typeface="Times"/>
              <a:sym typeface="Times"/>
            </a:endParaRPr>
          </a:p>
        </p:txBody>
      </p:sp>
      <p:sp>
        <p:nvSpPr>
          <p:cNvPr id="359" name="Shape 359"/>
          <p:cNvSpPr>
            <a:spLocks noGrp="1" noRot="1" noChangeAspect="1"/>
          </p:cNvSpPr>
          <p:nvPr>
            <p:ph type="sldImg" idx="2"/>
          </p:nvPr>
        </p:nvSpPr>
        <p:spPr>
          <a:xfrm>
            <a:off x="1155423" y="685487"/>
            <a:ext cx="45471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0" name="Shape 360"/>
          <p:cNvSpPr txBox="1">
            <a:spLocks noGrp="1"/>
          </p:cNvSpPr>
          <p:nvPr>
            <p:ph type="body" idx="1"/>
          </p:nvPr>
        </p:nvSpPr>
        <p:spPr>
          <a:xfrm>
            <a:off x="686421" y="4344024"/>
            <a:ext cx="5485200" cy="4114500"/>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225819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573" name="Shape 5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488448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579" name="Shape 5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496007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590" name="Shape 5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235056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600" name="Shape 6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669347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611" name="Shape 6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314216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623" name="Shape 6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496510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635" name="Shape 6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410937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647" name="Shape 6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027263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661" name="Shape 6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89735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674" name="Shape 6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35871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p:nvPr/>
        </p:nvSpPr>
        <p:spPr>
          <a:xfrm>
            <a:off x="3884025" y="8684926"/>
            <a:ext cx="2972400" cy="457500"/>
          </a:xfrm>
          <a:prstGeom prst="rect">
            <a:avLst/>
          </a:prstGeom>
          <a:noFill/>
          <a:ln>
            <a:noFill/>
          </a:ln>
        </p:spPr>
        <p:txBody>
          <a:bodyPr lIns="91325" tIns="45650" rIns="91325" bIns="45650" anchor="b" anchorCtr="0">
            <a:noAutofit/>
          </a:bodyPr>
          <a:lstStyle/>
          <a:p>
            <a:pPr marL="0" marR="0" lvl="0" indent="0" algn="r" rtl="0">
              <a:lnSpc>
                <a:spcPct val="100000"/>
              </a:lnSpc>
              <a:spcBef>
                <a:spcPts val="0"/>
              </a:spcBef>
              <a:spcAft>
                <a:spcPts val="0"/>
              </a:spcAft>
              <a:buClr>
                <a:srgbClr val="000000"/>
              </a:buClr>
              <a:buSzPct val="25000"/>
              <a:buFont typeface="Times"/>
              <a:buNone/>
            </a:pPr>
            <a:fld id="{00000000-1234-1234-1234-123412341234}" type="slidenum">
              <a:rPr lang="en-US" sz="1200" b="0" i="0" u="none">
                <a:solidFill>
                  <a:srgbClr val="000000"/>
                </a:solidFill>
                <a:latin typeface="Times"/>
                <a:ea typeface="Times"/>
                <a:cs typeface="Times"/>
                <a:sym typeface="Times"/>
              </a:rPr>
              <a:t>3</a:t>
            </a:fld>
            <a:endParaRPr lang="en-US" sz="1200" b="0" i="0" u="none">
              <a:solidFill>
                <a:srgbClr val="000000"/>
              </a:solidFill>
              <a:latin typeface="Times"/>
              <a:ea typeface="Times"/>
              <a:cs typeface="Times"/>
              <a:sym typeface="Times"/>
            </a:endParaRPr>
          </a:p>
        </p:txBody>
      </p:sp>
      <p:sp>
        <p:nvSpPr>
          <p:cNvPr id="368" name="Shape 368"/>
          <p:cNvSpPr>
            <a:spLocks noGrp="1" noRot="1" noChangeAspect="1"/>
          </p:cNvSpPr>
          <p:nvPr>
            <p:ph type="sldImg" idx="2"/>
          </p:nvPr>
        </p:nvSpPr>
        <p:spPr>
          <a:xfrm>
            <a:off x="1155423" y="685487"/>
            <a:ext cx="45471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9" name="Shape 369"/>
          <p:cNvSpPr txBox="1">
            <a:spLocks noGrp="1"/>
          </p:cNvSpPr>
          <p:nvPr>
            <p:ph type="body" idx="1"/>
          </p:nvPr>
        </p:nvSpPr>
        <p:spPr>
          <a:xfrm>
            <a:off x="686421" y="4344024"/>
            <a:ext cx="5485200" cy="4114500"/>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4094156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Shape 6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9" name="Shape 6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690" name="Shape 690"/>
          <p:cNvSpPr txBox="1">
            <a:spLocks noGrp="1"/>
          </p:cNvSpPr>
          <p:nvPr>
            <p:ph type="sldNum" idx="12"/>
          </p:nvPr>
        </p:nvSpPr>
        <p:spPr>
          <a:xfrm>
            <a:off x="3884612" y="8685210"/>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Comic Sans MS"/>
              <a:buNone/>
            </a:pPr>
            <a:fld id="{00000000-1234-1234-1234-123412341234}" type="slidenum">
              <a:rPr lang="en-US"/>
              <a:t>30</a:t>
            </a:fld>
            <a:endParaRPr lang="en-US"/>
          </a:p>
        </p:txBody>
      </p:sp>
    </p:spTree>
    <p:extLst>
      <p:ext uri="{BB962C8B-B14F-4D97-AF65-F5344CB8AC3E}">
        <p14:creationId xmlns:p14="http://schemas.microsoft.com/office/powerpoint/2010/main" val="4109137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695" name="Shape 6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650412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702" name="Shape 7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212669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Shape 7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709" name="Shape 7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347107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717" name="Shape 7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702739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727" name="Shape 7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914678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741" name="Shape 7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3721679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Shape 7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758" name="Shape 7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4003862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Shape 7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770" name="Shape 7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933626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777" name="Shape 7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013326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79" name="Shape 379"/>
          <p:cNvSpPr txBox="1">
            <a:spLocks noGrp="1"/>
          </p:cNvSpPr>
          <p:nvPr>
            <p:ph type="sldNum" idx="12"/>
          </p:nvPr>
        </p:nvSpPr>
        <p:spPr>
          <a:xfrm>
            <a:off x="3884612" y="8685210"/>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Comic Sans MS"/>
              <a:buNone/>
            </a:pPr>
            <a:fld id="{00000000-1234-1234-1234-123412341234}" type="slidenum">
              <a:rPr lang="en-US"/>
              <a:t>4</a:t>
            </a:fld>
            <a:endParaRPr lang="en-US"/>
          </a:p>
        </p:txBody>
      </p:sp>
    </p:spTree>
    <p:extLst>
      <p:ext uri="{BB962C8B-B14F-4D97-AF65-F5344CB8AC3E}">
        <p14:creationId xmlns:p14="http://schemas.microsoft.com/office/powerpoint/2010/main" val="38647040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Shape 7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782" name="Shape 7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2016223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Shape 7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789" name="Shape 7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1728723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Shape 79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797" name="Shape 7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1128273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Shape 8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805" name="Shape 8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5091093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Shape 8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812" name="Shape 8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7802824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Shape 8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821" name="Shape 8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98661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90107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49311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800" b="0" i="0" u="none" strike="noStrike" cap="none"/>
          </a:p>
        </p:txBody>
      </p:sp>
      <p:sp>
        <p:nvSpPr>
          <p:cNvPr id="419" name="Shape 4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766777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686421" y="4344024"/>
            <a:ext cx="5485200" cy="4114500"/>
          </a:xfrm>
          <a:prstGeom prst="rect">
            <a:avLst/>
          </a:prstGeom>
        </p:spPr>
        <p:txBody>
          <a:bodyPr lIns="91425" tIns="91425" rIns="91425" bIns="91425" anchor="t" anchorCtr="0">
            <a:noAutofit/>
          </a:bodyPr>
          <a:lstStyle/>
          <a:p>
            <a:pPr lvl="0" rtl="0">
              <a:spcBef>
                <a:spcPts val="0"/>
              </a:spcBef>
              <a:buNone/>
            </a:pPr>
            <a:endParaRPr/>
          </a:p>
        </p:txBody>
      </p:sp>
      <p:sp>
        <p:nvSpPr>
          <p:cNvPr id="450" name="Shape 450"/>
          <p:cNvSpPr>
            <a:spLocks noGrp="1" noRot="1" noChangeAspect="1"/>
          </p:cNvSpPr>
          <p:nvPr>
            <p:ph type="sldImg" idx="2"/>
          </p:nvPr>
        </p:nvSpPr>
        <p:spPr>
          <a:xfrm>
            <a:off x="1155423" y="685487"/>
            <a:ext cx="45471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6503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686421" y="4344024"/>
            <a:ext cx="5485200" cy="4114500"/>
          </a:xfrm>
          <a:prstGeom prst="rect">
            <a:avLst/>
          </a:prstGeom>
        </p:spPr>
        <p:txBody>
          <a:bodyPr lIns="91425" tIns="91425" rIns="91425" bIns="91425" anchor="t" anchorCtr="0">
            <a:noAutofit/>
          </a:bodyPr>
          <a:lstStyle/>
          <a:p>
            <a:pPr lvl="0" rtl="0">
              <a:spcBef>
                <a:spcPts val="0"/>
              </a:spcBef>
              <a:buNone/>
            </a:pPr>
            <a:endParaRPr/>
          </a:p>
        </p:txBody>
      </p:sp>
      <p:sp>
        <p:nvSpPr>
          <p:cNvPr id="457" name="Shape 457"/>
          <p:cNvSpPr>
            <a:spLocks noGrp="1" noRot="1" noChangeAspect="1"/>
          </p:cNvSpPr>
          <p:nvPr>
            <p:ph type="sldImg" idx="2"/>
          </p:nvPr>
        </p:nvSpPr>
        <p:spPr>
          <a:xfrm>
            <a:off x="1155423" y="685487"/>
            <a:ext cx="45471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3908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685800" y="1692275"/>
            <a:ext cx="7772400" cy="1736724"/>
          </a:xfrm>
          <a:prstGeom prst="rect">
            <a:avLst/>
          </a:prstGeom>
          <a:noFill/>
          <a:ln>
            <a:noFill/>
          </a:ln>
        </p:spPr>
        <p:txBody>
          <a:bodyPr lIns="91425" tIns="91425" rIns="91425" bIns="91425" anchor="b" anchorCtr="1"/>
          <a:lstStyle>
            <a:lvl1pPr marL="0" marR="0" lvl="0" indent="0" algn="ctr" rtl="0">
              <a:lnSpc>
                <a:spcPct val="100000"/>
              </a:lnSpc>
              <a:spcBef>
                <a:spcPts val="0"/>
              </a:spcBef>
              <a:spcAft>
                <a:spcPts val="0"/>
              </a:spcAft>
              <a:buClr>
                <a:schemeClr val="lt2"/>
              </a:buClr>
              <a:buFont typeface="Arial"/>
              <a:buNone/>
              <a:defRPr sz="5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9pPr>
          </a:lstStyle>
          <a:p>
            <a:endParaRPr/>
          </a:p>
        </p:txBody>
      </p:sp>
      <p:sp>
        <p:nvSpPr>
          <p:cNvPr id="81" name="Shape 81"/>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chemeClr val="hlink"/>
              </a:buClr>
              <a:buFont typeface="Noto Sans Symbols"/>
              <a:buNone/>
              <a:defRPr sz="3200" b="0" i="0" u="none" strike="noStrike" cap="none">
                <a:solidFill>
                  <a:schemeClr val="lt1"/>
                </a:solidFill>
                <a:latin typeface="Arial"/>
                <a:ea typeface="Arial"/>
                <a:cs typeface="Arial"/>
                <a:sym typeface="Arial"/>
              </a:defRPr>
            </a:lvl1pPr>
            <a:lvl2pPr marL="742950" marR="0" lvl="1" indent="-107950" algn="l" rtl="0">
              <a:lnSpc>
                <a:spcPct val="100000"/>
              </a:lnSpc>
              <a:spcBef>
                <a:spcPts val="560"/>
              </a:spcBef>
              <a:spcAft>
                <a:spcPts val="0"/>
              </a:spcAft>
              <a:buClr>
                <a:schemeClr val="lt2"/>
              </a:buClr>
              <a:buSzPct val="5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lnSpc>
                <a:spcPct val="100000"/>
              </a:lnSpc>
              <a:spcBef>
                <a:spcPts val="480"/>
              </a:spcBef>
              <a:spcAft>
                <a:spcPts val="0"/>
              </a:spcAft>
              <a:buClr>
                <a:schemeClr val="accent2"/>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lnSpc>
                <a:spcPct val="100000"/>
              </a:lnSpc>
              <a:spcBef>
                <a:spcPts val="400"/>
              </a:spcBef>
              <a:spcAft>
                <a:spcPts val="0"/>
              </a:spcAft>
              <a:buClr>
                <a:schemeClr val="folHlink"/>
              </a:buClr>
              <a:buSzPct val="50000"/>
              <a:buFont typeface="Noto Sans Symbols"/>
              <a:buChar char="●"/>
              <a:defRPr sz="2000" b="0" i="0" u="none" strike="noStrike" cap="none">
                <a:solidFill>
                  <a:schemeClr val="lt1"/>
                </a:solidFill>
                <a:latin typeface="Arial"/>
                <a:ea typeface="Arial"/>
                <a:cs typeface="Arial"/>
                <a:sym typeface="Arial"/>
              </a:defRPr>
            </a:lvl4pPr>
            <a:lvl5pPr marL="2057400" marR="0" lvl="4"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82" name="Shape 82"/>
          <p:cNvSpPr txBox="1">
            <a:spLocks noGrp="1"/>
          </p:cNvSpPr>
          <p:nvPr>
            <p:ph type="dt" idx="10"/>
          </p:nvPr>
        </p:nvSpPr>
        <p:spPr>
          <a:xfrm>
            <a:off x="457200" y="6248400"/>
            <a:ext cx="2133598"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83" name="Shape 83"/>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84" name="Shape 84"/>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7812"/>
            <a:ext cx="8229600" cy="1139825"/>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9pPr>
          </a:lstStyle>
          <a:p>
            <a:endParaRPr/>
          </a:p>
        </p:txBody>
      </p:sp>
      <p:sp>
        <p:nvSpPr>
          <p:cNvPr id="149" name="Shape 149"/>
          <p:cNvSpPr txBox="1">
            <a:spLocks noGrp="1"/>
          </p:cNvSpPr>
          <p:nvPr>
            <p:ph type="body" idx="1"/>
          </p:nvPr>
        </p:nvSpPr>
        <p:spPr>
          <a:xfrm rot="5400000">
            <a:off x="2309017" y="-251619"/>
            <a:ext cx="4525960" cy="8229600"/>
          </a:xfrm>
          <a:prstGeom prst="rect">
            <a:avLst/>
          </a:prstGeom>
          <a:noFill/>
          <a:ln>
            <a:noFill/>
          </a:ln>
        </p:spPr>
        <p:txBody>
          <a:bodyPr lIns="91425" tIns="91425" rIns="91425" bIns="91425" anchor="t" anchorCtr="0"/>
          <a:lstStyle>
            <a:lvl1pPr marL="342900" marR="0" lvl="0" indent="-27940" algn="l" rtl="0">
              <a:lnSpc>
                <a:spcPct val="100000"/>
              </a:lnSpc>
              <a:spcBef>
                <a:spcPts val="640"/>
              </a:spcBef>
              <a:spcAft>
                <a:spcPts val="0"/>
              </a:spcAft>
              <a:buClr>
                <a:schemeClr val="hlink"/>
              </a:buClr>
              <a:buSzPct val="8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lnSpc>
                <a:spcPct val="100000"/>
              </a:lnSpc>
              <a:spcBef>
                <a:spcPts val="560"/>
              </a:spcBef>
              <a:spcAft>
                <a:spcPts val="0"/>
              </a:spcAft>
              <a:buClr>
                <a:schemeClr val="lt2"/>
              </a:buClr>
              <a:buSzPct val="5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lnSpc>
                <a:spcPct val="100000"/>
              </a:lnSpc>
              <a:spcBef>
                <a:spcPts val="480"/>
              </a:spcBef>
              <a:spcAft>
                <a:spcPts val="0"/>
              </a:spcAft>
              <a:buClr>
                <a:schemeClr val="accent2"/>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lnSpc>
                <a:spcPct val="100000"/>
              </a:lnSpc>
              <a:spcBef>
                <a:spcPts val="400"/>
              </a:spcBef>
              <a:spcAft>
                <a:spcPts val="0"/>
              </a:spcAft>
              <a:buClr>
                <a:schemeClr val="folHlink"/>
              </a:buClr>
              <a:buSzPct val="50000"/>
              <a:buFont typeface="Noto Sans Symbols"/>
              <a:buChar char="●"/>
              <a:defRPr sz="2000" b="0" i="0" u="none" strike="noStrike" cap="none">
                <a:solidFill>
                  <a:schemeClr val="lt1"/>
                </a:solidFill>
                <a:latin typeface="Arial"/>
                <a:ea typeface="Arial"/>
                <a:cs typeface="Arial"/>
                <a:sym typeface="Arial"/>
              </a:defRPr>
            </a:lvl4pPr>
            <a:lvl5pPr marL="2057400" marR="0" lvl="4"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50" name="Shape 150"/>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51" name="Shape 151"/>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52" name="Shape 152"/>
          <p:cNvSpPr txBox="1">
            <a:spLocks noGrp="1"/>
          </p:cNvSpPr>
          <p:nvPr>
            <p:ph type="sldNum" idx="12"/>
          </p:nvPr>
        </p:nvSpPr>
        <p:spPr>
          <a:xfrm>
            <a:off x="6553200" y="6245225"/>
            <a:ext cx="2133598" cy="47624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1"/>
          <a:lstStyle>
            <a:lvl1pPr marL="0" marR="0" lvl="0" indent="0" algn="l" rtl="0">
              <a:lnSpc>
                <a:spcPct val="100000"/>
              </a:lnSpc>
              <a:spcBef>
                <a:spcPts val="0"/>
              </a:spcBef>
              <a:spcAft>
                <a:spcPts val="0"/>
              </a:spcAft>
              <a:buClr>
                <a:schemeClr val="lt2"/>
              </a:buClr>
              <a:buFont typeface="Arial"/>
              <a:buNone/>
              <a:defRPr sz="2000" b="1" i="0" u="none" strike="noStrike" cap="none">
                <a:solidFill>
                  <a:schemeClr val="lt2"/>
                </a:solidFill>
                <a:latin typeface="Arial"/>
                <a:ea typeface="Arial"/>
                <a:cs typeface="Arial"/>
                <a:sym typeface="Arial"/>
              </a:defRPr>
            </a:lvl1pPr>
            <a:lvl2pPr marL="0" marR="0" lvl="1"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9pPr>
          </a:lstStyle>
          <a:p>
            <a:endParaRPr/>
          </a:p>
        </p:txBody>
      </p:sp>
      <p:sp>
        <p:nvSpPr>
          <p:cNvPr id="155" name="Shape 155"/>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hlink"/>
              </a:buClr>
              <a:buFont typeface="Noto Sans Symbols"/>
              <a:buNone/>
              <a:defRPr sz="3200" b="0" i="0" u="none" strike="noStrike" cap="none">
                <a:solidFill>
                  <a:schemeClr val="lt1"/>
                </a:solidFill>
                <a:latin typeface="Arial"/>
                <a:ea typeface="Arial"/>
                <a:cs typeface="Arial"/>
                <a:sym typeface="Arial"/>
              </a:defRPr>
            </a:lvl1pPr>
            <a:lvl2pPr marL="457200" marR="0" lvl="1" indent="0" algn="l" rtl="0">
              <a:lnSpc>
                <a:spcPct val="100000"/>
              </a:lnSpc>
              <a:spcBef>
                <a:spcPts val="560"/>
              </a:spcBef>
              <a:spcAft>
                <a:spcPts val="0"/>
              </a:spcAft>
              <a:buClr>
                <a:schemeClr val="lt2"/>
              </a:buClr>
              <a:buFont typeface="Noto Sans Symbols"/>
              <a:buNone/>
              <a:defRPr sz="2800" b="0" i="0" u="none" strike="noStrike" cap="none">
                <a:solidFill>
                  <a:schemeClr val="lt1"/>
                </a:solidFill>
                <a:latin typeface="Arial"/>
                <a:ea typeface="Arial"/>
                <a:cs typeface="Arial"/>
                <a:sym typeface="Arial"/>
              </a:defRPr>
            </a:lvl2pPr>
            <a:lvl3pPr marL="914400" marR="0" lvl="2" indent="0" algn="l" rtl="0">
              <a:lnSpc>
                <a:spcPct val="100000"/>
              </a:lnSpc>
              <a:spcBef>
                <a:spcPts val="480"/>
              </a:spcBef>
              <a:spcAft>
                <a:spcPts val="0"/>
              </a:spcAft>
              <a:buClr>
                <a:schemeClr val="accent2"/>
              </a:buClr>
              <a:buFont typeface="Arial"/>
              <a:buNone/>
              <a:defRPr sz="2400" b="0" i="0" u="none" strike="noStrike" cap="none">
                <a:solidFill>
                  <a:schemeClr val="lt1"/>
                </a:solidFill>
                <a:latin typeface="Arial"/>
                <a:ea typeface="Arial"/>
                <a:cs typeface="Arial"/>
                <a:sym typeface="Arial"/>
              </a:defRPr>
            </a:lvl3pPr>
            <a:lvl4pPr marL="1371600" marR="0" lvl="3" indent="0" algn="l" rtl="0">
              <a:lnSpc>
                <a:spcPct val="100000"/>
              </a:lnSpc>
              <a:spcBef>
                <a:spcPts val="400"/>
              </a:spcBef>
              <a:spcAft>
                <a:spcPts val="0"/>
              </a:spcAft>
              <a:buClr>
                <a:schemeClr val="folHlink"/>
              </a:buClr>
              <a:buFont typeface="Noto Sans Symbols"/>
              <a:buNone/>
              <a:defRPr sz="2000" b="0" i="0" u="none" strike="noStrike" cap="none">
                <a:solidFill>
                  <a:schemeClr val="lt1"/>
                </a:solidFill>
                <a:latin typeface="Arial"/>
                <a:ea typeface="Arial"/>
                <a:cs typeface="Arial"/>
                <a:sym typeface="Arial"/>
              </a:defRPr>
            </a:lvl4pPr>
            <a:lvl5pPr marL="1828800" marR="0" lvl="4" indent="0" algn="l" rtl="0">
              <a:lnSpc>
                <a:spcPct val="100000"/>
              </a:lnSpc>
              <a:spcBef>
                <a:spcPts val="400"/>
              </a:spcBef>
              <a:spcAft>
                <a:spcPts val="0"/>
              </a:spcAft>
              <a:buClr>
                <a:schemeClr val="hlink"/>
              </a:buClr>
              <a:buFont typeface="Arial"/>
              <a:buNone/>
              <a:defRPr sz="2000" b="0" i="0" u="none" strike="noStrike" cap="none">
                <a:solidFill>
                  <a:schemeClr val="lt1"/>
                </a:solidFill>
                <a:latin typeface="Arial"/>
                <a:ea typeface="Arial"/>
                <a:cs typeface="Arial"/>
                <a:sym typeface="Arial"/>
              </a:defRPr>
            </a:lvl5pPr>
            <a:lvl6pPr marL="2286000" marR="0" lvl="5" indent="0" algn="l" rtl="0">
              <a:lnSpc>
                <a:spcPct val="100000"/>
              </a:lnSpc>
              <a:spcBef>
                <a:spcPts val="400"/>
              </a:spcBef>
              <a:spcAft>
                <a:spcPts val="0"/>
              </a:spcAft>
              <a:buClr>
                <a:schemeClr val="hlink"/>
              </a:buClr>
              <a:buFont typeface="Arial"/>
              <a:buNone/>
              <a:defRPr sz="2000" b="0" i="0" u="none" strike="noStrike" cap="none">
                <a:solidFill>
                  <a:schemeClr val="lt1"/>
                </a:solidFill>
                <a:latin typeface="Arial"/>
                <a:ea typeface="Arial"/>
                <a:cs typeface="Arial"/>
                <a:sym typeface="Arial"/>
              </a:defRPr>
            </a:lvl6pPr>
            <a:lvl7pPr marL="2743200" marR="0" lvl="6" indent="0" algn="l" rtl="0">
              <a:lnSpc>
                <a:spcPct val="100000"/>
              </a:lnSpc>
              <a:spcBef>
                <a:spcPts val="400"/>
              </a:spcBef>
              <a:spcAft>
                <a:spcPts val="0"/>
              </a:spcAft>
              <a:buClr>
                <a:schemeClr val="hlink"/>
              </a:buClr>
              <a:buFont typeface="Arial"/>
              <a:buNone/>
              <a:defRPr sz="2000" b="0" i="0" u="none" strike="noStrike" cap="none">
                <a:solidFill>
                  <a:schemeClr val="lt1"/>
                </a:solidFill>
                <a:latin typeface="Arial"/>
                <a:ea typeface="Arial"/>
                <a:cs typeface="Arial"/>
                <a:sym typeface="Arial"/>
              </a:defRPr>
            </a:lvl7pPr>
            <a:lvl8pPr marL="3200400" marR="0" lvl="7" indent="0" algn="l" rtl="0">
              <a:lnSpc>
                <a:spcPct val="100000"/>
              </a:lnSpc>
              <a:spcBef>
                <a:spcPts val="400"/>
              </a:spcBef>
              <a:spcAft>
                <a:spcPts val="0"/>
              </a:spcAft>
              <a:buClr>
                <a:schemeClr val="hlink"/>
              </a:buClr>
              <a:buFont typeface="Arial"/>
              <a:buNone/>
              <a:defRPr sz="2000" b="0" i="0" u="none" strike="noStrike" cap="none">
                <a:solidFill>
                  <a:schemeClr val="lt1"/>
                </a:solidFill>
                <a:latin typeface="Arial"/>
                <a:ea typeface="Arial"/>
                <a:cs typeface="Arial"/>
                <a:sym typeface="Arial"/>
              </a:defRPr>
            </a:lvl8pPr>
            <a:lvl9pPr marL="3657600" marR="0" lvl="8" indent="0" algn="l" rtl="0">
              <a:lnSpc>
                <a:spcPct val="100000"/>
              </a:lnSpc>
              <a:spcBef>
                <a:spcPts val="400"/>
              </a:spcBef>
              <a:spcAft>
                <a:spcPts val="0"/>
              </a:spcAft>
              <a:buClr>
                <a:schemeClr val="hlink"/>
              </a:buClr>
              <a:buFont typeface="Arial"/>
              <a:buNone/>
              <a:defRPr sz="2000" b="0" i="0" u="none" strike="noStrike" cap="none">
                <a:solidFill>
                  <a:schemeClr val="lt1"/>
                </a:solidFill>
                <a:latin typeface="Arial"/>
                <a:ea typeface="Arial"/>
                <a:cs typeface="Arial"/>
                <a:sym typeface="Arial"/>
              </a:defRPr>
            </a:lvl9pPr>
          </a:lstStyle>
          <a:p>
            <a:endParaRPr/>
          </a:p>
        </p:txBody>
      </p:sp>
      <p:sp>
        <p:nvSpPr>
          <p:cNvPr id="156" name="Shape 15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hlink"/>
              </a:buClr>
              <a:buFont typeface="Noto Sans Symbols"/>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2"/>
              </a:buClr>
              <a:buFont typeface="Noto Sans Symbols"/>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accent2"/>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folHlink"/>
              </a:buClr>
              <a:buFont typeface="Noto Sans Symbols"/>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hlink"/>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hlink"/>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hlink"/>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hlink"/>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hlink"/>
              </a:buClr>
              <a:buFont typeface="Arial"/>
              <a:buNone/>
              <a:defRPr sz="900" b="0" i="0" u="none" strike="noStrike" cap="none">
                <a:solidFill>
                  <a:schemeClr val="lt1"/>
                </a:solidFill>
                <a:latin typeface="Arial"/>
                <a:ea typeface="Arial"/>
                <a:cs typeface="Arial"/>
                <a:sym typeface="Arial"/>
              </a:defRPr>
            </a:lvl9pPr>
          </a:lstStyle>
          <a:p>
            <a:endParaRPr/>
          </a:p>
        </p:txBody>
      </p:sp>
      <p:sp>
        <p:nvSpPr>
          <p:cNvPr id="157" name="Shape 157"/>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58" name="Shape 158"/>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59" name="Shape 159"/>
          <p:cNvSpPr txBox="1">
            <a:spLocks noGrp="1"/>
          </p:cNvSpPr>
          <p:nvPr>
            <p:ph type="sldNum" idx="12"/>
          </p:nvPr>
        </p:nvSpPr>
        <p:spPr>
          <a:xfrm>
            <a:off x="6553200" y="6245225"/>
            <a:ext cx="2133598" cy="47624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73050"/>
            <a:ext cx="3008313" cy="1162048"/>
          </a:xfrm>
          <a:prstGeom prst="rect">
            <a:avLst/>
          </a:prstGeom>
          <a:noFill/>
          <a:ln>
            <a:noFill/>
          </a:ln>
        </p:spPr>
        <p:txBody>
          <a:bodyPr lIns="91425" tIns="91425" rIns="91425" bIns="91425" anchor="b" anchorCtr="1"/>
          <a:lstStyle>
            <a:lvl1pPr marL="0" marR="0" lvl="0" indent="0" algn="l" rtl="0">
              <a:lnSpc>
                <a:spcPct val="100000"/>
              </a:lnSpc>
              <a:spcBef>
                <a:spcPts val="0"/>
              </a:spcBef>
              <a:spcAft>
                <a:spcPts val="0"/>
              </a:spcAft>
              <a:buClr>
                <a:schemeClr val="lt2"/>
              </a:buClr>
              <a:buFont typeface="Arial"/>
              <a:buNone/>
              <a:defRPr sz="2000" b="1" i="0" u="none" strike="noStrike" cap="none">
                <a:solidFill>
                  <a:schemeClr val="lt2"/>
                </a:solidFill>
                <a:latin typeface="Arial"/>
                <a:ea typeface="Arial"/>
                <a:cs typeface="Arial"/>
                <a:sym typeface="Arial"/>
              </a:defRPr>
            </a:lvl1pPr>
            <a:lvl2pPr marL="0" marR="0" lvl="1"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9pPr>
          </a:lstStyle>
          <a:p>
            <a:endParaRPr/>
          </a:p>
        </p:txBody>
      </p:sp>
      <p:sp>
        <p:nvSpPr>
          <p:cNvPr id="162" name="Shape 162"/>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27940" algn="l" rtl="0">
              <a:lnSpc>
                <a:spcPct val="100000"/>
              </a:lnSpc>
              <a:spcBef>
                <a:spcPts val="640"/>
              </a:spcBef>
              <a:spcAft>
                <a:spcPts val="0"/>
              </a:spcAft>
              <a:buClr>
                <a:schemeClr val="hlink"/>
              </a:buClr>
              <a:buSzPct val="8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lnSpc>
                <a:spcPct val="100000"/>
              </a:lnSpc>
              <a:spcBef>
                <a:spcPts val="560"/>
              </a:spcBef>
              <a:spcAft>
                <a:spcPts val="0"/>
              </a:spcAft>
              <a:buClr>
                <a:schemeClr val="lt2"/>
              </a:buClr>
              <a:buSzPct val="5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lnSpc>
                <a:spcPct val="100000"/>
              </a:lnSpc>
              <a:spcBef>
                <a:spcPts val="480"/>
              </a:spcBef>
              <a:spcAft>
                <a:spcPts val="0"/>
              </a:spcAft>
              <a:buClr>
                <a:schemeClr val="accent2"/>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lnSpc>
                <a:spcPct val="100000"/>
              </a:lnSpc>
              <a:spcBef>
                <a:spcPts val="400"/>
              </a:spcBef>
              <a:spcAft>
                <a:spcPts val="0"/>
              </a:spcAft>
              <a:buClr>
                <a:schemeClr val="folHlink"/>
              </a:buClr>
              <a:buSzPct val="50000"/>
              <a:buFont typeface="Noto Sans Symbols"/>
              <a:buChar char="●"/>
              <a:defRPr sz="2000" b="0" i="0" u="none" strike="noStrike" cap="none">
                <a:solidFill>
                  <a:schemeClr val="lt1"/>
                </a:solidFill>
                <a:latin typeface="Arial"/>
                <a:ea typeface="Arial"/>
                <a:cs typeface="Arial"/>
                <a:sym typeface="Arial"/>
              </a:defRPr>
            </a:lvl4pPr>
            <a:lvl5pPr marL="2057400" marR="0" lvl="4"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63" name="Shape 16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hlink"/>
              </a:buClr>
              <a:buFont typeface="Noto Sans Symbols"/>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2"/>
              </a:buClr>
              <a:buFont typeface="Noto Sans Symbols"/>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accent2"/>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folHlink"/>
              </a:buClr>
              <a:buFont typeface="Noto Sans Symbols"/>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hlink"/>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hlink"/>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hlink"/>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hlink"/>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hlink"/>
              </a:buClr>
              <a:buFont typeface="Arial"/>
              <a:buNone/>
              <a:defRPr sz="900" b="0" i="0" u="none" strike="noStrike" cap="none">
                <a:solidFill>
                  <a:schemeClr val="lt1"/>
                </a:solidFill>
                <a:latin typeface="Arial"/>
                <a:ea typeface="Arial"/>
                <a:cs typeface="Arial"/>
                <a:sym typeface="Arial"/>
              </a:defRPr>
            </a:lvl9pPr>
          </a:lstStyle>
          <a:p>
            <a:endParaRPr/>
          </a:p>
        </p:txBody>
      </p:sp>
      <p:sp>
        <p:nvSpPr>
          <p:cNvPr id="164" name="Shape 164"/>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65" name="Shape 165"/>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66" name="Shape 166"/>
          <p:cNvSpPr txBox="1">
            <a:spLocks noGrp="1"/>
          </p:cNvSpPr>
          <p:nvPr>
            <p:ph type="sldNum" idx="12"/>
          </p:nvPr>
        </p:nvSpPr>
        <p:spPr>
          <a:xfrm>
            <a:off x="6553200" y="6245225"/>
            <a:ext cx="2133598" cy="47624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7812"/>
            <a:ext cx="8229600" cy="1139825"/>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9pPr>
          </a:lstStyle>
          <a:p>
            <a:endParaRPr/>
          </a:p>
        </p:txBody>
      </p:sp>
      <p:sp>
        <p:nvSpPr>
          <p:cNvPr id="169" name="Shape 169"/>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70" name="Shape 170"/>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71" name="Shape 171"/>
          <p:cNvSpPr txBox="1">
            <a:spLocks noGrp="1"/>
          </p:cNvSpPr>
          <p:nvPr>
            <p:ph type="sldNum" idx="12"/>
          </p:nvPr>
        </p:nvSpPr>
        <p:spPr>
          <a:xfrm>
            <a:off x="6553200" y="6245225"/>
            <a:ext cx="2133598" cy="47624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9pPr>
          </a:lstStyle>
          <a:p>
            <a:endParaRPr/>
          </a:p>
        </p:txBody>
      </p:sp>
      <p:sp>
        <p:nvSpPr>
          <p:cNvPr id="174" name="Shape 17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hlink"/>
              </a:buClr>
              <a:buFont typeface="Noto Sans Symbols"/>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2"/>
              </a:buClr>
              <a:buFont typeface="Noto Sans Symbols"/>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accent2"/>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folHlink"/>
              </a:buClr>
              <a:buFont typeface="Noto Sans Symbols"/>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hlink"/>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hlink"/>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hlink"/>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hlink"/>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hlink"/>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175" name="Shape 175"/>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marL="342900" marR="0" lvl="0" indent="-106679" algn="l" rtl="0">
              <a:lnSpc>
                <a:spcPct val="100000"/>
              </a:lnSpc>
              <a:spcBef>
                <a:spcPts val="480"/>
              </a:spcBef>
              <a:spcAft>
                <a:spcPts val="0"/>
              </a:spcAft>
              <a:buClr>
                <a:schemeClr val="hlink"/>
              </a:buClr>
              <a:buSzPct val="80000"/>
              <a:buFont typeface="Noto Sans Symbols"/>
              <a:buChar char="➢"/>
              <a:defRPr sz="2400" b="0" i="0" u="none" strike="noStrike" cap="none">
                <a:solidFill>
                  <a:schemeClr val="lt1"/>
                </a:solidFill>
                <a:latin typeface="Arial"/>
                <a:ea typeface="Arial"/>
                <a:cs typeface="Arial"/>
                <a:sym typeface="Arial"/>
              </a:defRPr>
            </a:lvl1pPr>
            <a:lvl2pPr marL="742950" marR="0" lvl="1" indent="-158750" algn="l" rtl="0">
              <a:lnSpc>
                <a:spcPct val="100000"/>
              </a:lnSpc>
              <a:spcBef>
                <a:spcPts val="400"/>
              </a:spcBef>
              <a:spcAft>
                <a:spcPts val="0"/>
              </a:spcAft>
              <a:buClr>
                <a:schemeClr val="lt2"/>
              </a:buClr>
              <a:buSzPct val="50000"/>
              <a:buFont typeface="Noto Sans Symbols"/>
              <a:buChar char="●"/>
              <a:defRPr sz="2000" b="0" i="0" u="none" strike="noStrike" cap="none">
                <a:solidFill>
                  <a:schemeClr val="lt1"/>
                </a:solidFill>
                <a:latin typeface="Arial"/>
                <a:ea typeface="Arial"/>
                <a:cs typeface="Arial"/>
                <a:sym typeface="Arial"/>
              </a:defRPr>
            </a:lvl2pPr>
            <a:lvl3pPr marL="1143000" marR="0" lvl="2" indent="0" algn="l" rtl="0">
              <a:lnSpc>
                <a:spcPct val="100000"/>
              </a:lnSpc>
              <a:spcBef>
                <a:spcPts val="360"/>
              </a:spcBef>
              <a:spcAft>
                <a:spcPts val="0"/>
              </a:spcAft>
              <a:buClr>
                <a:schemeClr val="accent2"/>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127000" algn="l" rtl="0">
              <a:lnSpc>
                <a:spcPct val="100000"/>
              </a:lnSpc>
              <a:spcBef>
                <a:spcPts val="320"/>
              </a:spcBef>
              <a:spcAft>
                <a:spcPts val="0"/>
              </a:spcAft>
              <a:buClr>
                <a:schemeClr val="folHlink"/>
              </a:buClr>
              <a:buSzPct val="50000"/>
              <a:buFont typeface="Noto Sans Symbols"/>
              <a:buChar char="●"/>
              <a:defRPr sz="1600" b="0" i="0" u="none" strike="noStrike" cap="none">
                <a:solidFill>
                  <a:schemeClr val="lt1"/>
                </a:solidFill>
                <a:latin typeface="Arial"/>
                <a:ea typeface="Arial"/>
                <a:cs typeface="Arial"/>
                <a:sym typeface="Arial"/>
              </a:defRPr>
            </a:lvl4pPr>
            <a:lvl5pPr marL="2057400" marR="0" lvl="4" indent="-25400" algn="l" rtl="0">
              <a:lnSpc>
                <a:spcPct val="100000"/>
              </a:lnSpc>
              <a:spcBef>
                <a:spcPts val="320"/>
              </a:spcBef>
              <a:spcAft>
                <a:spcPts val="0"/>
              </a:spcAft>
              <a:buClr>
                <a:schemeClr val="hlink"/>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25400" algn="l" rtl="0">
              <a:lnSpc>
                <a:spcPct val="100000"/>
              </a:lnSpc>
              <a:spcBef>
                <a:spcPts val="320"/>
              </a:spcBef>
              <a:spcAft>
                <a:spcPts val="0"/>
              </a:spcAft>
              <a:buClr>
                <a:schemeClr val="hlink"/>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25400" algn="l" rtl="0">
              <a:lnSpc>
                <a:spcPct val="100000"/>
              </a:lnSpc>
              <a:spcBef>
                <a:spcPts val="320"/>
              </a:spcBef>
              <a:spcAft>
                <a:spcPts val="0"/>
              </a:spcAft>
              <a:buClr>
                <a:schemeClr val="hlink"/>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25400" algn="l" rtl="0">
              <a:lnSpc>
                <a:spcPct val="100000"/>
              </a:lnSpc>
              <a:spcBef>
                <a:spcPts val="320"/>
              </a:spcBef>
              <a:spcAft>
                <a:spcPts val="0"/>
              </a:spcAft>
              <a:buClr>
                <a:schemeClr val="hlink"/>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25400" algn="l" rtl="0">
              <a:lnSpc>
                <a:spcPct val="100000"/>
              </a:lnSpc>
              <a:spcBef>
                <a:spcPts val="320"/>
              </a:spcBef>
              <a:spcAft>
                <a:spcPts val="0"/>
              </a:spcAft>
              <a:buClr>
                <a:schemeClr val="hlink"/>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176" name="Shape 176"/>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hlink"/>
              </a:buClr>
              <a:buFont typeface="Noto Sans Symbols"/>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2"/>
              </a:buClr>
              <a:buFont typeface="Noto Sans Symbols"/>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accent2"/>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folHlink"/>
              </a:buClr>
              <a:buFont typeface="Noto Sans Symbols"/>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hlink"/>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hlink"/>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hlink"/>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hlink"/>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hlink"/>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177" name="Shape 177"/>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marL="342900" marR="0" lvl="0" indent="-106679" algn="l" rtl="0">
              <a:lnSpc>
                <a:spcPct val="100000"/>
              </a:lnSpc>
              <a:spcBef>
                <a:spcPts val="480"/>
              </a:spcBef>
              <a:spcAft>
                <a:spcPts val="0"/>
              </a:spcAft>
              <a:buClr>
                <a:schemeClr val="hlink"/>
              </a:buClr>
              <a:buSzPct val="80000"/>
              <a:buFont typeface="Noto Sans Symbols"/>
              <a:buChar char="➢"/>
              <a:defRPr sz="2400" b="0" i="0" u="none" strike="noStrike" cap="none">
                <a:solidFill>
                  <a:schemeClr val="lt1"/>
                </a:solidFill>
                <a:latin typeface="Arial"/>
                <a:ea typeface="Arial"/>
                <a:cs typeface="Arial"/>
                <a:sym typeface="Arial"/>
              </a:defRPr>
            </a:lvl1pPr>
            <a:lvl2pPr marL="742950" marR="0" lvl="1" indent="-158750" algn="l" rtl="0">
              <a:lnSpc>
                <a:spcPct val="100000"/>
              </a:lnSpc>
              <a:spcBef>
                <a:spcPts val="400"/>
              </a:spcBef>
              <a:spcAft>
                <a:spcPts val="0"/>
              </a:spcAft>
              <a:buClr>
                <a:schemeClr val="lt2"/>
              </a:buClr>
              <a:buSzPct val="50000"/>
              <a:buFont typeface="Noto Sans Symbols"/>
              <a:buChar char="●"/>
              <a:defRPr sz="2000" b="0" i="0" u="none" strike="noStrike" cap="none">
                <a:solidFill>
                  <a:schemeClr val="lt1"/>
                </a:solidFill>
                <a:latin typeface="Arial"/>
                <a:ea typeface="Arial"/>
                <a:cs typeface="Arial"/>
                <a:sym typeface="Arial"/>
              </a:defRPr>
            </a:lvl2pPr>
            <a:lvl3pPr marL="1143000" marR="0" lvl="2" indent="0" algn="l" rtl="0">
              <a:lnSpc>
                <a:spcPct val="100000"/>
              </a:lnSpc>
              <a:spcBef>
                <a:spcPts val="360"/>
              </a:spcBef>
              <a:spcAft>
                <a:spcPts val="0"/>
              </a:spcAft>
              <a:buClr>
                <a:schemeClr val="accent2"/>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127000" algn="l" rtl="0">
              <a:lnSpc>
                <a:spcPct val="100000"/>
              </a:lnSpc>
              <a:spcBef>
                <a:spcPts val="320"/>
              </a:spcBef>
              <a:spcAft>
                <a:spcPts val="0"/>
              </a:spcAft>
              <a:buClr>
                <a:schemeClr val="folHlink"/>
              </a:buClr>
              <a:buSzPct val="50000"/>
              <a:buFont typeface="Noto Sans Symbols"/>
              <a:buChar char="●"/>
              <a:defRPr sz="1600" b="0" i="0" u="none" strike="noStrike" cap="none">
                <a:solidFill>
                  <a:schemeClr val="lt1"/>
                </a:solidFill>
                <a:latin typeface="Arial"/>
                <a:ea typeface="Arial"/>
                <a:cs typeface="Arial"/>
                <a:sym typeface="Arial"/>
              </a:defRPr>
            </a:lvl4pPr>
            <a:lvl5pPr marL="2057400" marR="0" lvl="4" indent="-25400" algn="l" rtl="0">
              <a:lnSpc>
                <a:spcPct val="100000"/>
              </a:lnSpc>
              <a:spcBef>
                <a:spcPts val="320"/>
              </a:spcBef>
              <a:spcAft>
                <a:spcPts val="0"/>
              </a:spcAft>
              <a:buClr>
                <a:schemeClr val="hlink"/>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25400" algn="l" rtl="0">
              <a:lnSpc>
                <a:spcPct val="100000"/>
              </a:lnSpc>
              <a:spcBef>
                <a:spcPts val="320"/>
              </a:spcBef>
              <a:spcAft>
                <a:spcPts val="0"/>
              </a:spcAft>
              <a:buClr>
                <a:schemeClr val="hlink"/>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25400" algn="l" rtl="0">
              <a:lnSpc>
                <a:spcPct val="100000"/>
              </a:lnSpc>
              <a:spcBef>
                <a:spcPts val="320"/>
              </a:spcBef>
              <a:spcAft>
                <a:spcPts val="0"/>
              </a:spcAft>
              <a:buClr>
                <a:schemeClr val="hlink"/>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25400" algn="l" rtl="0">
              <a:lnSpc>
                <a:spcPct val="100000"/>
              </a:lnSpc>
              <a:spcBef>
                <a:spcPts val="320"/>
              </a:spcBef>
              <a:spcAft>
                <a:spcPts val="0"/>
              </a:spcAft>
              <a:buClr>
                <a:schemeClr val="hlink"/>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25400" algn="l" rtl="0">
              <a:lnSpc>
                <a:spcPct val="100000"/>
              </a:lnSpc>
              <a:spcBef>
                <a:spcPts val="320"/>
              </a:spcBef>
              <a:spcAft>
                <a:spcPts val="0"/>
              </a:spcAft>
              <a:buClr>
                <a:schemeClr val="hlink"/>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178" name="Shape 178"/>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79" name="Shape 179"/>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80" name="Shape 180"/>
          <p:cNvSpPr txBox="1">
            <a:spLocks noGrp="1"/>
          </p:cNvSpPr>
          <p:nvPr>
            <p:ph type="sldNum" idx="12"/>
          </p:nvPr>
        </p:nvSpPr>
        <p:spPr>
          <a:xfrm>
            <a:off x="6553200" y="6245225"/>
            <a:ext cx="2133598" cy="47624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1"/>
          <a:lstStyle>
            <a:lvl1pPr marL="0" marR="0" lvl="0" indent="0" algn="l" rtl="0">
              <a:lnSpc>
                <a:spcPct val="100000"/>
              </a:lnSpc>
              <a:spcBef>
                <a:spcPts val="0"/>
              </a:spcBef>
              <a:spcAft>
                <a:spcPts val="0"/>
              </a:spcAft>
              <a:buClr>
                <a:schemeClr val="lt2"/>
              </a:buClr>
              <a:buFont typeface="Arial"/>
              <a:buNone/>
              <a:defRPr sz="4000" b="1" i="0" u="none" strike="noStrike" cap="none">
                <a:solidFill>
                  <a:schemeClr val="lt2"/>
                </a:solidFill>
                <a:latin typeface="Arial"/>
                <a:ea typeface="Arial"/>
                <a:cs typeface="Arial"/>
                <a:sym typeface="Arial"/>
              </a:defRPr>
            </a:lvl1pPr>
            <a:lvl2pPr marL="0" marR="0" lvl="1"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9pPr>
          </a:lstStyle>
          <a:p>
            <a:endParaRPr/>
          </a:p>
        </p:txBody>
      </p:sp>
      <p:sp>
        <p:nvSpPr>
          <p:cNvPr id="183" name="Shape 18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hlink"/>
              </a:buClr>
              <a:buFont typeface="Noto Sans Symbols"/>
              <a:buNone/>
              <a:defRPr sz="2000" b="0" i="0" u="none" strike="noStrike" cap="none">
                <a:solidFill>
                  <a:schemeClr val="lt1"/>
                </a:solidFill>
                <a:latin typeface="Arial"/>
                <a:ea typeface="Arial"/>
                <a:cs typeface="Arial"/>
                <a:sym typeface="Arial"/>
              </a:defRPr>
            </a:lvl1pPr>
            <a:lvl2pPr marL="457200" marR="0" lvl="1" indent="0" algn="l" rtl="0">
              <a:lnSpc>
                <a:spcPct val="100000"/>
              </a:lnSpc>
              <a:spcBef>
                <a:spcPts val="360"/>
              </a:spcBef>
              <a:spcAft>
                <a:spcPts val="0"/>
              </a:spcAft>
              <a:buClr>
                <a:schemeClr val="lt2"/>
              </a:buClr>
              <a:buFont typeface="Noto Sans Symbols"/>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320"/>
              </a:spcBef>
              <a:spcAft>
                <a:spcPts val="0"/>
              </a:spcAft>
              <a:buClr>
                <a:schemeClr val="accent2"/>
              </a:buClr>
              <a:buFont typeface="Arial"/>
              <a:buNone/>
              <a:defRPr sz="1600" b="0" i="0" u="none" strike="noStrike" cap="none">
                <a:solidFill>
                  <a:schemeClr val="lt1"/>
                </a:solidFill>
                <a:latin typeface="Arial"/>
                <a:ea typeface="Arial"/>
                <a:cs typeface="Arial"/>
                <a:sym typeface="Arial"/>
              </a:defRPr>
            </a:lvl3pPr>
            <a:lvl4pPr marL="1371600" marR="0" lvl="3" indent="0" algn="l" rtl="0">
              <a:lnSpc>
                <a:spcPct val="100000"/>
              </a:lnSpc>
              <a:spcBef>
                <a:spcPts val="280"/>
              </a:spcBef>
              <a:spcAft>
                <a:spcPts val="0"/>
              </a:spcAft>
              <a:buClr>
                <a:schemeClr val="folHlink"/>
              </a:buClr>
              <a:buFont typeface="Noto Sans Symbols"/>
              <a:buNone/>
              <a:defRPr sz="1400" b="0" i="0" u="none" strike="noStrike" cap="none">
                <a:solidFill>
                  <a:schemeClr val="lt1"/>
                </a:solidFill>
                <a:latin typeface="Arial"/>
                <a:ea typeface="Arial"/>
                <a:cs typeface="Arial"/>
                <a:sym typeface="Arial"/>
              </a:defRPr>
            </a:lvl4pPr>
            <a:lvl5pPr marL="1828800" marR="0" lvl="4" indent="0" algn="l" rtl="0">
              <a:lnSpc>
                <a:spcPct val="100000"/>
              </a:lnSpc>
              <a:spcBef>
                <a:spcPts val="280"/>
              </a:spcBef>
              <a:spcAft>
                <a:spcPts val="0"/>
              </a:spcAft>
              <a:buClr>
                <a:schemeClr val="hlink"/>
              </a:buClr>
              <a:buFont typeface="Arial"/>
              <a:buNone/>
              <a:defRPr sz="1400" b="0" i="0" u="none" strike="noStrike" cap="none">
                <a:solidFill>
                  <a:schemeClr val="lt1"/>
                </a:solidFill>
                <a:latin typeface="Arial"/>
                <a:ea typeface="Arial"/>
                <a:cs typeface="Arial"/>
                <a:sym typeface="Arial"/>
              </a:defRPr>
            </a:lvl5pPr>
            <a:lvl6pPr marL="2286000" marR="0" lvl="5" indent="0" algn="l" rtl="0">
              <a:lnSpc>
                <a:spcPct val="100000"/>
              </a:lnSpc>
              <a:spcBef>
                <a:spcPts val="280"/>
              </a:spcBef>
              <a:spcAft>
                <a:spcPts val="0"/>
              </a:spcAft>
              <a:buClr>
                <a:schemeClr val="hlink"/>
              </a:buClr>
              <a:buFont typeface="Arial"/>
              <a:buNone/>
              <a:defRPr sz="1400" b="0" i="0" u="none" strike="noStrike" cap="none">
                <a:solidFill>
                  <a:schemeClr val="lt1"/>
                </a:solidFill>
                <a:latin typeface="Arial"/>
                <a:ea typeface="Arial"/>
                <a:cs typeface="Arial"/>
                <a:sym typeface="Arial"/>
              </a:defRPr>
            </a:lvl6pPr>
            <a:lvl7pPr marL="2743200" marR="0" lvl="6" indent="0" algn="l" rtl="0">
              <a:lnSpc>
                <a:spcPct val="100000"/>
              </a:lnSpc>
              <a:spcBef>
                <a:spcPts val="280"/>
              </a:spcBef>
              <a:spcAft>
                <a:spcPts val="0"/>
              </a:spcAft>
              <a:buClr>
                <a:schemeClr val="hlink"/>
              </a:buClr>
              <a:buFont typeface="Arial"/>
              <a:buNone/>
              <a:defRPr sz="1400" b="0" i="0" u="none" strike="noStrike" cap="none">
                <a:solidFill>
                  <a:schemeClr val="lt1"/>
                </a:solidFill>
                <a:latin typeface="Arial"/>
                <a:ea typeface="Arial"/>
                <a:cs typeface="Arial"/>
                <a:sym typeface="Arial"/>
              </a:defRPr>
            </a:lvl7pPr>
            <a:lvl8pPr marL="3200400" marR="0" lvl="7" indent="0" algn="l" rtl="0">
              <a:lnSpc>
                <a:spcPct val="100000"/>
              </a:lnSpc>
              <a:spcBef>
                <a:spcPts val="280"/>
              </a:spcBef>
              <a:spcAft>
                <a:spcPts val="0"/>
              </a:spcAft>
              <a:buClr>
                <a:schemeClr val="hlink"/>
              </a:buClr>
              <a:buFont typeface="Arial"/>
              <a:buNone/>
              <a:defRPr sz="1400" b="0" i="0" u="none" strike="noStrike" cap="none">
                <a:solidFill>
                  <a:schemeClr val="lt1"/>
                </a:solidFill>
                <a:latin typeface="Arial"/>
                <a:ea typeface="Arial"/>
                <a:cs typeface="Arial"/>
                <a:sym typeface="Arial"/>
              </a:defRPr>
            </a:lvl8pPr>
            <a:lvl9pPr marL="3657600" marR="0" lvl="8" indent="0" algn="l" rtl="0">
              <a:lnSpc>
                <a:spcPct val="100000"/>
              </a:lnSpc>
              <a:spcBef>
                <a:spcPts val="280"/>
              </a:spcBef>
              <a:spcAft>
                <a:spcPts val="0"/>
              </a:spcAft>
              <a:buClr>
                <a:schemeClr val="hlink"/>
              </a:buClr>
              <a:buFont typeface="Arial"/>
              <a:buNone/>
              <a:defRPr sz="1400" b="0" i="0" u="none" strike="noStrike" cap="none">
                <a:solidFill>
                  <a:schemeClr val="lt1"/>
                </a:solidFill>
                <a:latin typeface="Arial"/>
                <a:ea typeface="Arial"/>
                <a:cs typeface="Arial"/>
                <a:sym typeface="Arial"/>
              </a:defRPr>
            </a:lvl9pPr>
          </a:lstStyle>
          <a:p>
            <a:endParaRPr/>
          </a:p>
        </p:txBody>
      </p:sp>
      <p:sp>
        <p:nvSpPr>
          <p:cNvPr id="184" name="Shape 184"/>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85" name="Shape 185"/>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86" name="Shape 186"/>
          <p:cNvSpPr txBox="1">
            <a:spLocks noGrp="1"/>
          </p:cNvSpPr>
          <p:nvPr>
            <p:ph type="sldNum" idx="12"/>
          </p:nvPr>
        </p:nvSpPr>
        <p:spPr>
          <a:xfrm>
            <a:off x="6553200" y="6245225"/>
            <a:ext cx="2133598" cy="47624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533400" y="381000"/>
            <a:ext cx="5638800" cy="6858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1pPr>
            <a:lvl2pPr marL="0" marR="0" lvl="1"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2pPr>
            <a:lvl3pPr marL="0" marR="0" lvl="2"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3pPr>
            <a:lvl4pPr marL="0" marR="0" lvl="3"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4pPr>
            <a:lvl5pPr marL="0" marR="0" lvl="4"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5pPr>
            <a:lvl6pPr marL="457200" marR="0" lvl="5"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6pPr>
            <a:lvl7pPr marL="914400" marR="0" lvl="6"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7pPr>
            <a:lvl8pPr marL="1371600" marR="0" lvl="7"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8pPr>
            <a:lvl9pPr marL="1828800" marR="0" lvl="8"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9pPr>
          </a:lstStyle>
          <a:p>
            <a:endParaRPr/>
          </a:p>
        </p:txBody>
      </p:sp>
      <p:sp>
        <p:nvSpPr>
          <p:cNvPr id="200" name="Shape 200"/>
          <p:cNvSpPr txBox="1">
            <a:spLocks noGrp="1"/>
          </p:cNvSpPr>
          <p:nvPr>
            <p:ph type="body" idx="1"/>
          </p:nvPr>
        </p:nvSpPr>
        <p:spPr>
          <a:xfrm>
            <a:off x="1828800" y="1676400"/>
            <a:ext cx="2628900" cy="40386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1" name="Shape 201"/>
          <p:cNvSpPr txBox="1">
            <a:spLocks noGrp="1"/>
          </p:cNvSpPr>
          <p:nvPr>
            <p:ph type="body" idx="2"/>
          </p:nvPr>
        </p:nvSpPr>
        <p:spPr>
          <a:xfrm>
            <a:off x="4610100" y="1676400"/>
            <a:ext cx="2628900" cy="19431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2" name="Shape 202"/>
          <p:cNvSpPr txBox="1">
            <a:spLocks noGrp="1"/>
          </p:cNvSpPr>
          <p:nvPr>
            <p:ph type="body" idx="3"/>
          </p:nvPr>
        </p:nvSpPr>
        <p:spPr>
          <a:xfrm>
            <a:off x="4610100" y="3771900"/>
            <a:ext cx="2628900" cy="19431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3" name="Shape 203"/>
          <p:cNvSpPr txBox="1">
            <a:spLocks noGrp="1"/>
          </p:cNvSpPr>
          <p:nvPr>
            <p:ph type="dt" idx="10"/>
          </p:nvPr>
        </p:nvSpPr>
        <p:spPr>
          <a:xfrm>
            <a:off x="6400800" y="6248400"/>
            <a:ext cx="19050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04" name="Shape 204"/>
          <p:cNvSpPr txBox="1">
            <a:spLocks noGrp="1"/>
          </p:cNvSpPr>
          <p:nvPr>
            <p:ph type="ftr" idx="11"/>
          </p:nvPr>
        </p:nvSpPr>
        <p:spPr>
          <a:xfrm>
            <a:off x="32766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05" name="Shape 205"/>
          <p:cNvSpPr txBox="1">
            <a:spLocks noGrp="1"/>
          </p:cNvSpPr>
          <p:nvPr>
            <p:ph type="sldNum" idx="12"/>
          </p:nvPr>
        </p:nvSpPr>
        <p:spPr>
          <a:xfrm>
            <a:off x="1828800" y="6248400"/>
            <a:ext cx="12954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t>‹#›</a:t>
            </a:fld>
            <a:endParaRPr lang="en-US" sz="1000" b="0" i="0" u="none">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533400" y="381000"/>
            <a:ext cx="5638800" cy="6858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1pPr>
            <a:lvl2pPr marL="0" marR="0" lvl="1"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2pPr>
            <a:lvl3pPr marL="0" marR="0" lvl="2"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3pPr>
            <a:lvl4pPr marL="0" marR="0" lvl="3"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4pPr>
            <a:lvl5pPr marL="0" marR="0" lvl="4"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5pPr>
            <a:lvl6pPr marL="457200" marR="0" lvl="5"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6pPr>
            <a:lvl7pPr marL="914400" marR="0" lvl="6"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7pPr>
            <a:lvl8pPr marL="1371600" marR="0" lvl="7"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8pPr>
            <a:lvl9pPr marL="1828800" marR="0" lvl="8"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9pPr>
          </a:lstStyle>
          <a:p>
            <a:endParaRPr/>
          </a:p>
        </p:txBody>
      </p:sp>
      <p:sp>
        <p:nvSpPr>
          <p:cNvPr id="208" name="Shape 208"/>
          <p:cNvSpPr txBox="1">
            <a:spLocks noGrp="1"/>
          </p:cNvSpPr>
          <p:nvPr>
            <p:ph type="body" idx="1"/>
          </p:nvPr>
        </p:nvSpPr>
        <p:spPr>
          <a:xfrm>
            <a:off x="1828800" y="1676400"/>
            <a:ext cx="2628900" cy="40386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9" name="Shape 209"/>
          <p:cNvSpPr txBox="1">
            <a:spLocks noGrp="1"/>
          </p:cNvSpPr>
          <p:nvPr>
            <p:ph type="body" idx="2"/>
          </p:nvPr>
        </p:nvSpPr>
        <p:spPr>
          <a:xfrm>
            <a:off x="4610100" y="1676400"/>
            <a:ext cx="2628900" cy="40386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0" name="Shape 210"/>
          <p:cNvSpPr txBox="1">
            <a:spLocks noGrp="1"/>
          </p:cNvSpPr>
          <p:nvPr>
            <p:ph type="dt" idx="10"/>
          </p:nvPr>
        </p:nvSpPr>
        <p:spPr>
          <a:xfrm>
            <a:off x="6400800" y="6248400"/>
            <a:ext cx="19050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11" name="Shape 211"/>
          <p:cNvSpPr txBox="1">
            <a:spLocks noGrp="1"/>
          </p:cNvSpPr>
          <p:nvPr>
            <p:ph type="ftr" idx="11"/>
          </p:nvPr>
        </p:nvSpPr>
        <p:spPr>
          <a:xfrm>
            <a:off x="32766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12" name="Shape 212"/>
          <p:cNvSpPr txBox="1">
            <a:spLocks noGrp="1"/>
          </p:cNvSpPr>
          <p:nvPr>
            <p:ph type="sldNum" idx="12"/>
          </p:nvPr>
        </p:nvSpPr>
        <p:spPr>
          <a:xfrm>
            <a:off x="1828800" y="6248400"/>
            <a:ext cx="12954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t>‹#›</a:t>
            </a:fld>
            <a:endParaRPr lang="en-US" sz="1000" b="0" i="0" u="none">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533400" y="381000"/>
            <a:ext cx="5638800" cy="6858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1pPr>
            <a:lvl2pPr marL="0" marR="0" lvl="1"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2pPr>
            <a:lvl3pPr marL="0" marR="0" lvl="2"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3pPr>
            <a:lvl4pPr marL="0" marR="0" lvl="3"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4pPr>
            <a:lvl5pPr marL="0" marR="0" lvl="4"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5pPr>
            <a:lvl6pPr marL="457200" marR="0" lvl="5"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6pPr>
            <a:lvl7pPr marL="914400" marR="0" lvl="6"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7pPr>
            <a:lvl8pPr marL="1371600" marR="0" lvl="7"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8pPr>
            <a:lvl9pPr marL="1828800" marR="0" lvl="8"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9pPr>
          </a:lstStyle>
          <a:p>
            <a:endParaRPr/>
          </a:p>
        </p:txBody>
      </p:sp>
      <p:sp>
        <p:nvSpPr>
          <p:cNvPr id="215" name="Shape 215"/>
          <p:cNvSpPr txBox="1">
            <a:spLocks noGrp="1"/>
          </p:cNvSpPr>
          <p:nvPr>
            <p:ph type="body" idx="1"/>
          </p:nvPr>
        </p:nvSpPr>
        <p:spPr>
          <a:xfrm>
            <a:off x="1828800" y="1676400"/>
            <a:ext cx="5410200" cy="40386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6" name="Shape 216"/>
          <p:cNvSpPr txBox="1">
            <a:spLocks noGrp="1"/>
          </p:cNvSpPr>
          <p:nvPr>
            <p:ph type="dt" idx="10"/>
          </p:nvPr>
        </p:nvSpPr>
        <p:spPr>
          <a:xfrm>
            <a:off x="6400800" y="6248400"/>
            <a:ext cx="19050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17" name="Shape 217"/>
          <p:cNvSpPr txBox="1">
            <a:spLocks noGrp="1"/>
          </p:cNvSpPr>
          <p:nvPr>
            <p:ph type="ftr" idx="11"/>
          </p:nvPr>
        </p:nvSpPr>
        <p:spPr>
          <a:xfrm>
            <a:off x="32766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18" name="Shape 218"/>
          <p:cNvSpPr txBox="1">
            <a:spLocks noGrp="1"/>
          </p:cNvSpPr>
          <p:nvPr>
            <p:ph type="sldNum" idx="12"/>
          </p:nvPr>
        </p:nvSpPr>
        <p:spPr>
          <a:xfrm>
            <a:off x="1828800" y="6248400"/>
            <a:ext cx="12954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t>‹#›</a:t>
            </a:fld>
            <a:endParaRPr lang="en-US" sz="1000" b="0" i="0" u="none">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rot="5400000">
            <a:off x="3733800" y="2209800"/>
            <a:ext cx="5334000" cy="16764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1pPr>
            <a:lvl2pPr marL="0" marR="0" lvl="1"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2pPr>
            <a:lvl3pPr marL="0" marR="0" lvl="2"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3pPr>
            <a:lvl4pPr marL="0" marR="0" lvl="3"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4pPr>
            <a:lvl5pPr marL="0" marR="0" lvl="4"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5pPr>
            <a:lvl6pPr marL="457200" marR="0" lvl="5"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6pPr>
            <a:lvl7pPr marL="914400" marR="0" lvl="6"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7pPr>
            <a:lvl8pPr marL="1371600" marR="0" lvl="7"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8pPr>
            <a:lvl9pPr marL="1828800" marR="0" lvl="8"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9pPr>
          </a:lstStyle>
          <a:p>
            <a:endParaRPr/>
          </a:p>
        </p:txBody>
      </p:sp>
      <p:sp>
        <p:nvSpPr>
          <p:cNvPr id="221" name="Shape 221"/>
          <p:cNvSpPr txBox="1">
            <a:spLocks noGrp="1"/>
          </p:cNvSpPr>
          <p:nvPr>
            <p:ph type="body" idx="1"/>
          </p:nvPr>
        </p:nvSpPr>
        <p:spPr>
          <a:xfrm rot="5400000">
            <a:off x="304800" y="609600"/>
            <a:ext cx="5334000" cy="4876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2" name="Shape 222"/>
          <p:cNvSpPr txBox="1">
            <a:spLocks noGrp="1"/>
          </p:cNvSpPr>
          <p:nvPr>
            <p:ph type="dt" idx="10"/>
          </p:nvPr>
        </p:nvSpPr>
        <p:spPr>
          <a:xfrm>
            <a:off x="6400800" y="6248400"/>
            <a:ext cx="19050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23" name="Shape 223"/>
          <p:cNvSpPr txBox="1">
            <a:spLocks noGrp="1"/>
          </p:cNvSpPr>
          <p:nvPr>
            <p:ph type="ftr" idx="11"/>
          </p:nvPr>
        </p:nvSpPr>
        <p:spPr>
          <a:xfrm>
            <a:off x="32766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24" name="Shape 224"/>
          <p:cNvSpPr txBox="1">
            <a:spLocks noGrp="1"/>
          </p:cNvSpPr>
          <p:nvPr>
            <p:ph type="sldNum" idx="12"/>
          </p:nvPr>
        </p:nvSpPr>
        <p:spPr>
          <a:xfrm>
            <a:off x="1828800" y="6248400"/>
            <a:ext cx="12954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t>‹#›</a:t>
            </a:fld>
            <a:endParaRPr lang="en-US" sz="1000" b="0" i="0" u="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2"/>
        <p:cNvGrpSpPr/>
        <p:nvPr/>
      </p:nvGrpSpPr>
      <p:grpSpPr>
        <a:xfrm>
          <a:off x="0" y="0"/>
          <a:ext cx="0" cy="0"/>
          <a:chOff x="0" y="0"/>
          <a:chExt cx="0" cy="0"/>
        </a:xfrm>
      </p:grpSpPr>
      <p:sp>
        <p:nvSpPr>
          <p:cNvPr id="93" name="Shape 93"/>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94" name="Shape 94"/>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95" name="Shape 95"/>
          <p:cNvSpPr txBox="1">
            <a:spLocks noGrp="1"/>
          </p:cNvSpPr>
          <p:nvPr>
            <p:ph type="sldNum" idx="12"/>
          </p:nvPr>
        </p:nvSpPr>
        <p:spPr>
          <a:xfrm>
            <a:off x="6553200" y="6245225"/>
            <a:ext cx="2133598" cy="47624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533400" y="381000"/>
            <a:ext cx="5638800" cy="6858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1pPr>
            <a:lvl2pPr marL="0" marR="0" lvl="1"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2pPr>
            <a:lvl3pPr marL="0" marR="0" lvl="2"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3pPr>
            <a:lvl4pPr marL="0" marR="0" lvl="3"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4pPr>
            <a:lvl5pPr marL="0" marR="0" lvl="4"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5pPr>
            <a:lvl6pPr marL="457200" marR="0" lvl="5"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6pPr>
            <a:lvl7pPr marL="914400" marR="0" lvl="6"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7pPr>
            <a:lvl8pPr marL="1371600" marR="0" lvl="7"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8pPr>
            <a:lvl9pPr marL="1828800" marR="0" lvl="8"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9pPr>
          </a:lstStyle>
          <a:p>
            <a:endParaRPr/>
          </a:p>
        </p:txBody>
      </p:sp>
      <p:sp>
        <p:nvSpPr>
          <p:cNvPr id="227" name="Shape 227"/>
          <p:cNvSpPr txBox="1">
            <a:spLocks noGrp="1"/>
          </p:cNvSpPr>
          <p:nvPr>
            <p:ph type="body" idx="1"/>
          </p:nvPr>
        </p:nvSpPr>
        <p:spPr>
          <a:xfrm rot="5400000">
            <a:off x="2514600" y="990600"/>
            <a:ext cx="4038600" cy="54102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8" name="Shape 228"/>
          <p:cNvSpPr txBox="1">
            <a:spLocks noGrp="1"/>
          </p:cNvSpPr>
          <p:nvPr>
            <p:ph type="dt" idx="10"/>
          </p:nvPr>
        </p:nvSpPr>
        <p:spPr>
          <a:xfrm>
            <a:off x="6400800" y="6248400"/>
            <a:ext cx="19050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29" name="Shape 229"/>
          <p:cNvSpPr txBox="1">
            <a:spLocks noGrp="1"/>
          </p:cNvSpPr>
          <p:nvPr>
            <p:ph type="ftr" idx="11"/>
          </p:nvPr>
        </p:nvSpPr>
        <p:spPr>
          <a:xfrm>
            <a:off x="32766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30" name="Shape 230"/>
          <p:cNvSpPr txBox="1">
            <a:spLocks noGrp="1"/>
          </p:cNvSpPr>
          <p:nvPr>
            <p:ph type="sldNum" idx="12"/>
          </p:nvPr>
        </p:nvSpPr>
        <p:spPr>
          <a:xfrm>
            <a:off x="1828800" y="6248400"/>
            <a:ext cx="12954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t>‹#›</a:t>
            </a:fld>
            <a:endParaRPr lang="en-US" sz="1000" b="0" i="0" u="none">
              <a:solidFill>
                <a:schemeClr val="dk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Black"/>
                <a:ea typeface="Arial Black"/>
                <a:cs typeface="Arial Black"/>
                <a:sym typeface="Arial Black"/>
              </a:defRPr>
            </a:lvl1pPr>
            <a:lvl2pPr marL="0" marR="0" lvl="1"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2pPr>
            <a:lvl3pPr marL="0" marR="0" lvl="2"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3pPr>
            <a:lvl4pPr marL="0" marR="0" lvl="3"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4pPr>
            <a:lvl5pPr marL="0" marR="0" lvl="4"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5pPr>
            <a:lvl6pPr marL="457200" marR="0" lvl="5"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6pPr>
            <a:lvl7pPr marL="914400" marR="0" lvl="6"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7pPr>
            <a:lvl8pPr marL="1371600" marR="0" lvl="7"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8pPr>
            <a:lvl9pPr marL="1828800" marR="0" lvl="8"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9pPr>
          </a:lstStyle>
          <a:p>
            <a:endParaRPr/>
          </a:p>
        </p:txBody>
      </p:sp>
      <p:sp>
        <p:nvSpPr>
          <p:cNvPr id="233" name="Shape 233"/>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234" name="Shape 234"/>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235" name="Shape 235"/>
          <p:cNvSpPr txBox="1">
            <a:spLocks noGrp="1"/>
          </p:cNvSpPr>
          <p:nvPr>
            <p:ph type="dt" idx="10"/>
          </p:nvPr>
        </p:nvSpPr>
        <p:spPr>
          <a:xfrm>
            <a:off x="6400800" y="6248400"/>
            <a:ext cx="19050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36" name="Shape 236"/>
          <p:cNvSpPr txBox="1">
            <a:spLocks noGrp="1"/>
          </p:cNvSpPr>
          <p:nvPr>
            <p:ph type="ftr" idx="11"/>
          </p:nvPr>
        </p:nvSpPr>
        <p:spPr>
          <a:xfrm>
            <a:off x="32766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37" name="Shape 237"/>
          <p:cNvSpPr txBox="1">
            <a:spLocks noGrp="1"/>
          </p:cNvSpPr>
          <p:nvPr>
            <p:ph type="sldNum" idx="12"/>
          </p:nvPr>
        </p:nvSpPr>
        <p:spPr>
          <a:xfrm>
            <a:off x="1828800" y="6248400"/>
            <a:ext cx="12954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t>‹#›</a:t>
            </a:fld>
            <a:endParaRPr lang="en-US" sz="1000" b="0" i="0" u="none">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Black"/>
                <a:ea typeface="Arial Black"/>
                <a:cs typeface="Arial Black"/>
                <a:sym typeface="Arial Black"/>
              </a:defRPr>
            </a:lvl1pPr>
            <a:lvl2pPr marL="0" marR="0" lvl="1"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2pPr>
            <a:lvl3pPr marL="0" marR="0" lvl="2"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3pPr>
            <a:lvl4pPr marL="0" marR="0" lvl="3"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4pPr>
            <a:lvl5pPr marL="0" marR="0" lvl="4"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5pPr>
            <a:lvl6pPr marL="457200" marR="0" lvl="5"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6pPr>
            <a:lvl7pPr marL="914400" marR="0" lvl="6"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7pPr>
            <a:lvl8pPr marL="1371600" marR="0" lvl="7"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8pPr>
            <a:lvl9pPr marL="1828800" marR="0" lvl="8"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9pPr>
          </a:lstStyle>
          <a:p>
            <a:endParaRPr/>
          </a:p>
        </p:txBody>
      </p:sp>
      <p:sp>
        <p:nvSpPr>
          <p:cNvPr id="240" name="Shape 240"/>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1" name="Shape 241"/>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242" name="Shape 242"/>
          <p:cNvSpPr txBox="1">
            <a:spLocks noGrp="1"/>
          </p:cNvSpPr>
          <p:nvPr>
            <p:ph type="dt" idx="10"/>
          </p:nvPr>
        </p:nvSpPr>
        <p:spPr>
          <a:xfrm>
            <a:off x="6400800" y="6248400"/>
            <a:ext cx="19050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43" name="Shape 243"/>
          <p:cNvSpPr txBox="1">
            <a:spLocks noGrp="1"/>
          </p:cNvSpPr>
          <p:nvPr>
            <p:ph type="ftr" idx="11"/>
          </p:nvPr>
        </p:nvSpPr>
        <p:spPr>
          <a:xfrm>
            <a:off x="32766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44" name="Shape 244"/>
          <p:cNvSpPr txBox="1">
            <a:spLocks noGrp="1"/>
          </p:cNvSpPr>
          <p:nvPr>
            <p:ph type="sldNum" idx="12"/>
          </p:nvPr>
        </p:nvSpPr>
        <p:spPr>
          <a:xfrm>
            <a:off x="1828800" y="6248400"/>
            <a:ext cx="12954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t>‹#›</a:t>
            </a:fld>
            <a:endParaRPr lang="en-US" sz="1000" b="0" i="0" u="none">
              <a:solidFill>
                <a:schemeClr val="dk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5"/>
        <p:cNvGrpSpPr/>
        <p:nvPr/>
      </p:nvGrpSpPr>
      <p:grpSpPr>
        <a:xfrm>
          <a:off x="0" y="0"/>
          <a:ext cx="0" cy="0"/>
          <a:chOff x="0" y="0"/>
          <a:chExt cx="0" cy="0"/>
        </a:xfrm>
      </p:grpSpPr>
      <p:sp>
        <p:nvSpPr>
          <p:cNvPr id="246" name="Shape 246"/>
          <p:cNvSpPr txBox="1">
            <a:spLocks noGrp="1"/>
          </p:cNvSpPr>
          <p:nvPr>
            <p:ph type="dt" idx="10"/>
          </p:nvPr>
        </p:nvSpPr>
        <p:spPr>
          <a:xfrm>
            <a:off x="6400800" y="6248400"/>
            <a:ext cx="19050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47" name="Shape 247"/>
          <p:cNvSpPr txBox="1">
            <a:spLocks noGrp="1"/>
          </p:cNvSpPr>
          <p:nvPr>
            <p:ph type="ftr" idx="11"/>
          </p:nvPr>
        </p:nvSpPr>
        <p:spPr>
          <a:xfrm>
            <a:off x="32766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48" name="Shape 248"/>
          <p:cNvSpPr txBox="1">
            <a:spLocks noGrp="1"/>
          </p:cNvSpPr>
          <p:nvPr>
            <p:ph type="sldNum" idx="12"/>
          </p:nvPr>
        </p:nvSpPr>
        <p:spPr>
          <a:xfrm>
            <a:off x="1828800" y="6248400"/>
            <a:ext cx="12954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t>‹#›</a:t>
            </a:fld>
            <a:endParaRPr lang="en-US" sz="1000" b="0" i="0" u="none">
              <a:solidFill>
                <a:schemeClr val="dk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533400" y="381000"/>
            <a:ext cx="5638800" cy="6858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1pPr>
            <a:lvl2pPr marL="0" marR="0" lvl="1"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2pPr>
            <a:lvl3pPr marL="0" marR="0" lvl="2"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3pPr>
            <a:lvl4pPr marL="0" marR="0" lvl="3"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4pPr>
            <a:lvl5pPr marL="0" marR="0" lvl="4"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5pPr>
            <a:lvl6pPr marL="457200" marR="0" lvl="5"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6pPr>
            <a:lvl7pPr marL="914400" marR="0" lvl="6"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7pPr>
            <a:lvl8pPr marL="1371600" marR="0" lvl="7"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8pPr>
            <a:lvl9pPr marL="1828800" marR="0" lvl="8"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9pPr>
          </a:lstStyle>
          <a:p>
            <a:endParaRPr/>
          </a:p>
        </p:txBody>
      </p:sp>
      <p:sp>
        <p:nvSpPr>
          <p:cNvPr id="251" name="Shape 251"/>
          <p:cNvSpPr txBox="1">
            <a:spLocks noGrp="1"/>
          </p:cNvSpPr>
          <p:nvPr>
            <p:ph type="dt" idx="10"/>
          </p:nvPr>
        </p:nvSpPr>
        <p:spPr>
          <a:xfrm>
            <a:off x="6400800" y="6248400"/>
            <a:ext cx="19050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52" name="Shape 252"/>
          <p:cNvSpPr txBox="1">
            <a:spLocks noGrp="1"/>
          </p:cNvSpPr>
          <p:nvPr>
            <p:ph type="ftr" idx="11"/>
          </p:nvPr>
        </p:nvSpPr>
        <p:spPr>
          <a:xfrm>
            <a:off x="32766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53" name="Shape 253"/>
          <p:cNvSpPr txBox="1">
            <a:spLocks noGrp="1"/>
          </p:cNvSpPr>
          <p:nvPr>
            <p:ph type="sldNum" idx="12"/>
          </p:nvPr>
        </p:nvSpPr>
        <p:spPr>
          <a:xfrm>
            <a:off x="1828800" y="6248400"/>
            <a:ext cx="12954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t>‹#›</a:t>
            </a:fld>
            <a:endParaRPr lang="en-US" sz="1000" b="0" i="0" u="none">
              <a:solidFill>
                <a:schemeClr val="dk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1pPr>
            <a:lvl2pPr marL="0" marR="0" lvl="1"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2pPr>
            <a:lvl3pPr marL="0" marR="0" lvl="2"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3pPr>
            <a:lvl4pPr marL="0" marR="0" lvl="3"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4pPr>
            <a:lvl5pPr marL="0" marR="0" lvl="4"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5pPr>
            <a:lvl6pPr marL="457200" marR="0" lvl="5"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6pPr>
            <a:lvl7pPr marL="914400" marR="0" lvl="6"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7pPr>
            <a:lvl8pPr marL="1371600" marR="0" lvl="7"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8pPr>
            <a:lvl9pPr marL="1828800" marR="0" lvl="8"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9pPr>
          </a:lstStyle>
          <a:p>
            <a:endParaRPr/>
          </a:p>
        </p:txBody>
      </p:sp>
      <p:sp>
        <p:nvSpPr>
          <p:cNvPr id="256" name="Shape 256"/>
          <p:cNvSpPr txBox="1">
            <a:spLocks noGrp="1"/>
          </p:cNvSpPr>
          <p:nvPr>
            <p:ph type="body" idx="1"/>
          </p:nvPr>
        </p:nvSpPr>
        <p:spPr>
          <a:xfrm>
            <a:off x="457200" y="1535112"/>
            <a:ext cx="40401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57" name="Shape 257"/>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58" name="Shape 258"/>
          <p:cNvSpPr txBox="1">
            <a:spLocks noGrp="1"/>
          </p:cNvSpPr>
          <p:nvPr>
            <p:ph type="body" idx="3"/>
          </p:nvPr>
        </p:nvSpPr>
        <p:spPr>
          <a:xfrm>
            <a:off x="4645025" y="1535112"/>
            <a:ext cx="40419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59" name="Shape 259"/>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0" name="Shape 260"/>
          <p:cNvSpPr txBox="1">
            <a:spLocks noGrp="1"/>
          </p:cNvSpPr>
          <p:nvPr>
            <p:ph type="dt" idx="10"/>
          </p:nvPr>
        </p:nvSpPr>
        <p:spPr>
          <a:xfrm>
            <a:off x="6400800" y="6248400"/>
            <a:ext cx="19050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61" name="Shape 261"/>
          <p:cNvSpPr txBox="1">
            <a:spLocks noGrp="1"/>
          </p:cNvSpPr>
          <p:nvPr>
            <p:ph type="ftr" idx="11"/>
          </p:nvPr>
        </p:nvSpPr>
        <p:spPr>
          <a:xfrm>
            <a:off x="32766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62" name="Shape 262"/>
          <p:cNvSpPr txBox="1">
            <a:spLocks noGrp="1"/>
          </p:cNvSpPr>
          <p:nvPr>
            <p:ph type="sldNum" idx="12"/>
          </p:nvPr>
        </p:nvSpPr>
        <p:spPr>
          <a:xfrm>
            <a:off x="1828800" y="6248400"/>
            <a:ext cx="12954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t>‹#›</a:t>
            </a:fld>
            <a:endParaRPr lang="en-US" sz="1000" b="0" i="0" u="none">
              <a:solidFill>
                <a:schemeClr val="dk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533400" y="381000"/>
            <a:ext cx="5638800" cy="6858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1pPr>
            <a:lvl2pPr marL="0" marR="0" lvl="1"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2pPr>
            <a:lvl3pPr marL="0" marR="0" lvl="2"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3pPr>
            <a:lvl4pPr marL="0" marR="0" lvl="3"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4pPr>
            <a:lvl5pPr marL="0" marR="0" lvl="4"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5pPr>
            <a:lvl6pPr marL="457200" marR="0" lvl="5"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6pPr>
            <a:lvl7pPr marL="914400" marR="0" lvl="6"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7pPr>
            <a:lvl8pPr marL="1371600" marR="0" lvl="7"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8pPr>
            <a:lvl9pPr marL="1828800" marR="0" lvl="8"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9pPr>
          </a:lstStyle>
          <a:p>
            <a:endParaRPr/>
          </a:p>
        </p:txBody>
      </p:sp>
      <p:sp>
        <p:nvSpPr>
          <p:cNvPr id="265" name="Shape 265"/>
          <p:cNvSpPr txBox="1">
            <a:spLocks noGrp="1"/>
          </p:cNvSpPr>
          <p:nvPr>
            <p:ph type="body" idx="1"/>
          </p:nvPr>
        </p:nvSpPr>
        <p:spPr>
          <a:xfrm>
            <a:off x="1828800" y="1676400"/>
            <a:ext cx="2628900" cy="40386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6" name="Shape 266"/>
          <p:cNvSpPr txBox="1">
            <a:spLocks noGrp="1"/>
          </p:cNvSpPr>
          <p:nvPr>
            <p:ph type="body" idx="2"/>
          </p:nvPr>
        </p:nvSpPr>
        <p:spPr>
          <a:xfrm>
            <a:off x="4610100" y="1676400"/>
            <a:ext cx="2628900" cy="40386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7" name="Shape 267"/>
          <p:cNvSpPr txBox="1">
            <a:spLocks noGrp="1"/>
          </p:cNvSpPr>
          <p:nvPr>
            <p:ph type="dt" idx="10"/>
          </p:nvPr>
        </p:nvSpPr>
        <p:spPr>
          <a:xfrm>
            <a:off x="6400800" y="6248400"/>
            <a:ext cx="19050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68" name="Shape 268"/>
          <p:cNvSpPr txBox="1">
            <a:spLocks noGrp="1"/>
          </p:cNvSpPr>
          <p:nvPr>
            <p:ph type="ftr" idx="11"/>
          </p:nvPr>
        </p:nvSpPr>
        <p:spPr>
          <a:xfrm>
            <a:off x="32766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69" name="Shape 269"/>
          <p:cNvSpPr txBox="1">
            <a:spLocks noGrp="1"/>
          </p:cNvSpPr>
          <p:nvPr>
            <p:ph type="sldNum" idx="12"/>
          </p:nvPr>
        </p:nvSpPr>
        <p:spPr>
          <a:xfrm>
            <a:off x="1828800" y="6248400"/>
            <a:ext cx="12954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t>‹#›</a:t>
            </a:fld>
            <a:endParaRPr lang="en-US" sz="1000" b="0" i="0" u="none">
              <a:solidFill>
                <a:schemeClr val="dk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Arial Black"/>
                <a:ea typeface="Arial Black"/>
                <a:cs typeface="Arial Black"/>
                <a:sym typeface="Arial Black"/>
              </a:defRPr>
            </a:lvl1pPr>
            <a:lvl2pPr marL="0" marR="0" lvl="1"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2pPr>
            <a:lvl3pPr marL="0" marR="0" lvl="2"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3pPr>
            <a:lvl4pPr marL="0" marR="0" lvl="3"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4pPr>
            <a:lvl5pPr marL="0" marR="0" lvl="4"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5pPr>
            <a:lvl6pPr marL="457200" marR="0" lvl="5"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6pPr>
            <a:lvl7pPr marL="914400" marR="0" lvl="6"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7pPr>
            <a:lvl8pPr marL="1371600" marR="0" lvl="7"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8pPr>
            <a:lvl9pPr marL="1828800" marR="0" lvl="8"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9pPr>
          </a:lstStyle>
          <a:p>
            <a:endParaRPr/>
          </a:p>
        </p:txBody>
      </p:sp>
      <p:sp>
        <p:nvSpPr>
          <p:cNvPr id="272" name="Shape 272"/>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273" name="Shape 273"/>
          <p:cNvSpPr txBox="1">
            <a:spLocks noGrp="1"/>
          </p:cNvSpPr>
          <p:nvPr>
            <p:ph type="dt" idx="10"/>
          </p:nvPr>
        </p:nvSpPr>
        <p:spPr>
          <a:xfrm>
            <a:off x="6400800" y="6248400"/>
            <a:ext cx="19050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74" name="Shape 274"/>
          <p:cNvSpPr txBox="1">
            <a:spLocks noGrp="1"/>
          </p:cNvSpPr>
          <p:nvPr>
            <p:ph type="ftr" idx="11"/>
          </p:nvPr>
        </p:nvSpPr>
        <p:spPr>
          <a:xfrm>
            <a:off x="32766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75" name="Shape 275"/>
          <p:cNvSpPr txBox="1">
            <a:spLocks noGrp="1"/>
          </p:cNvSpPr>
          <p:nvPr>
            <p:ph type="sldNum" idx="12"/>
          </p:nvPr>
        </p:nvSpPr>
        <p:spPr>
          <a:xfrm>
            <a:off x="1828800" y="6248400"/>
            <a:ext cx="12954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t>‹#›</a:t>
            </a:fld>
            <a:endParaRPr lang="en-US" sz="1000" b="0" i="0" u="none">
              <a:solidFill>
                <a:schemeClr val="dk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2"/>
        <p:cNvGrpSpPr/>
        <p:nvPr/>
      </p:nvGrpSpPr>
      <p:grpSpPr>
        <a:xfrm>
          <a:off x="0" y="0"/>
          <a:ext cx="0" cy="0"/>
          <a:chOff x="0" y="0"/>
          <a:chExt cx="0" cy="0"/>
        </a:xfrm>
      </p:grpSpPr>
      <p:sp>
        <p:nvSpPr>
          <p:cNvPr id="283" name="Shape 283"/>
          <p:cNvSpPr txBox="1">
            <a:spLocks noGrp="1"/>
          </p:cNvSpPr>
          <p:nvPr>
            <p:ph type="dt" idx="10"/>
          </p:nvPr>
        </p:nvSpPr>
        <p:spPr>
          <a:xfrm>
            <a:off x="685800" y="6248400"/>
            <a:ext cx="19050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284" name="Shape 28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285" name="Shape 285"/>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1400" b="0" i="0" u="none" strike="noStrike" cap="none">
                <a:solidFill>
                  <a:schemeClr val="dk1"/>
                </a:solidFill>
                <a:latin typeface="Times"/>
                <a:ea typeface="Times"/>
                <a:cs typeface="Times"/>
                <a:sym typeface="Times"/>
              </a:rPr>
              <a:t>‹#›</a:t>
            </a:fld>
            <a:endParaRPr lang="en-US" sz="1400" b="0" i="0" u="none" strike="noStrike" cap="none">
              <a:solidFill>
                <a:schemeClr val="dk1"/>
              </a:solidFill>
              <a:latin typeface="Times"/>
              <a:ea typeface="Times"/>
              <a:cs typeface="Times"/>
              <a:sym typeface="Time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None/>
              <a:defRPr sz="4400" b="0" i="0" u="none" strike="noStrike" cap="none">
                <a:solidFill>
                  <a:schemeClr val="dk2"/>
                </a:solidFill>
                <a:latin typeface="Times"/>
                <a:ea typeface="Times"/>
                <a:cs typeface="Times"/>
                <a:sym typeface="Times"/>
              </a:defRPr>
            </a:lvl9pPr>
          </a:lstStyle>
          <a:p>
            <a:endParaRPr/>
          </a:p>
        </p:txBody>
      </p:sp>
      <p:sp>
        <p:nvSpPr>
          <p:cNvPr id="288" name="Shape 288"/>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a:buChar char="•"/>
              <a:defRPr sz="3200" b="0" i="0" u="none" strike="noStrike" cap="none">
                <a:solidFill>
                  <a:schemeClr val="dk1"/>
                </a:solidFill>
                <a:latin typeface="Times"/>
                <a:ea typeface="Times"/>
                <a:cs typeface="Times"/>
                <a:sym typeface="Times"/>
              </a:defRPr>
            </a:lvl1pPr>
            <a:lvl2pPr marL="742950" marR="0" lvl="1" indent="-107950" algn="l" rtl="0">
              <a:spcBef>
                <a:spcPts val="560"/>
              </a:spcBef>
              <a:spcAft>
                <a:spcPts val="0"/>
              </a:spcAft>
              <a:buClr>
                <a:schemeClr val="dk1"/>
              </a:buClr>
              <a:buSzPct val="100000"/>
              <a:buFont typeface="Times"/>
              <a:buChar char="–"/>
              <a:defRPr sz="2800" b="0" i="0" u="none" strike="noStrike" cap="none">
                <a:solidFill>
                  <a:schemeClr val="dk1"/>
                </a:solidFill>
                <a:latin typeface="Times"/>
                <a:ea typeface="Times"/>
                <a:cs typeface="Times"/>
                <a:sym typeface="Times"/>
              </a:defRPr>
            </a:lvl2pPr>
            <a:lvl3pPr marL="1143000" marR="0" lvl="2" indent="-76200" algn="l" rtl="0">
              <a:spcBef>
                <a:spcPts val="480"/>
              </a:spcBef>
              <a:spcAft>
                <a:spcPts val="0"/>
              </a:spcAft>
              <a:buClr>
                <a:schemeClr val="dk1"/>
              </a:buClr>
              <a:buSzPct val="100000"/>
              <a:buFont typeface="Times"/>
              <a:buChar char="•"/>
              <a:defRPr sz="2400" b="0" i="0" u="none" strike="noStrike" cap="none">
                <a:solidFill>
                  <a:schemeClr val="dk1"/>
                </a:solidFill>
                <a:latin typeface="Times"/>
                <a:ea typeface="Times"/>
                <a:cs typeface="Times"/>
                <a:sym typeface="Times"/>
              </a:defRPr>
            </a:lvl3pPr>
            <a:lvl4pPr marL="1600200" marR="0" lvl="3"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4pPr>
            <a:lvl5pPr marL="2057400" marR="0" lvl="4"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5pPr>
            <a:lvl6pPr marL="2514600" marR="0" lvl="5"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6pPr>
            <a:lvl7pPr marL="2971800" marR="0" lvl="6"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7pPr>
            <a:lvl8pPr marL="3429000" marR="0" lvl="7"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8pPr>
            <a:lvl9pPr marL="3886200" marR="0" lvl="8"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9pPr>
          </a:lstStyle>
          <a:p>
            <a:endParaRPr/>
          </a:p>
        </p:txBody>
      </p:sp>
      <p:sp>
        <p:nvSpPr>
          <p:cNvPr id="289" name="Shape 289"/>
          <p:cNvSpPr txBox="1">
            <a:spLocks noGrp="1"/>
          </p:cNvSpPr>
          <p:nvPr>
            <p:ph type="dt" idx="10"/>
          </p:nvPr>
        </p:nvSpPr>
        <p:spPr>
          <a:xfrm>
            <a:off x="685800" y="6248400"/>
            <a:ext cx="19050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290" name="Shape 29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291" name="Shape 291"/>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1400" b="0" i="0" u="none">
                <a:solidFill>
                  <a:schemeClr val="dk1"/>
                </a:solidFill>
                <a:latin typeface="Times"/>
                <a:ea typeface="Times"/>
                <a:cs typeface="Times"/>
                <a:sym typeface="Times"/>
              </a:rPr>
              <a:t>‹#›</a:t>
            </a:fld>
            <a:endParaRPr lang="en-US" sz="1400" b="0" i="0" u="none">
              <a:solidFill>
                <a:schemeClr val="dk1"/>
              </a:solidFill>
              <a:latin typeface="Times"/>
              <a:ea typeface="Times"/>
              <a:cs typeface="Times"/>
              <a:sym typeface="Time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7812"/>
            <a:ext cx="8229600" cy="1139825"/>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9pPr>
          </a:lstStyle>
          <a:p>
            <a:endParaRPr/>
          </a:p>
        </p:txBody>
      </p:sp>
      <p:sp>
        <p:nvSpPr>
          <p:cNvPr id="98" name="Shape 98"/>
          <p:cNvSpPr txBox="1">
            <a:spLocks noGrp="1"/>
          </p:cNvSpPr>
          <p:nvPr>
            <p:ph type="body" idx="1"/>
          </p:nvPr>
        </p:nvSpPr>
        <p:spPr>
          <a:xfrm>
            <a:off x="457200" y="1600200"/>
            <a:ext cx="8229600" cy="4525960"/>
          </a:xfrm>
          <a:prstGeom prst="rect">
            <a:avLst/>
          </a:prstGeom>
          <a:noFill/>
          <a:ln>
            <a:noFill/>
          </a:ln>
        </p:spPr>
        <p:txBody>
          <a:bodyPr lIns="91425" tIns="91425" rIns="91425" bIns="91425" anchor="t" anchorCtr="0"/>
          <a:lstStyle>
            <a:lvl1pPr marL="342900" marR="0" lvl="0" indent="-27940" algn="l" rtl="0">
              <a:lnSpc>
                <a:spcPct val="100000"/>
              </a:lnSpc>
              <a:spcBef>
                <a:spcPts val="640"/>
              </a:spcBef>
              <a:spcAft>
                <a:spcPts val="0"/>
              </a:spcAft>
              <a:buClr>
                <a:schemeClr val="hlink"/>
              </a:buClr>
              <a:buSzPct val="8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lnSpc>
                <a:spcPct val="100000"/>
              </a:lnSpc>
              <a:spcBef>
                <a:spcPts val="560"/>
              </a:spcBef>
              <a:spcAft>
                <a:spcPts val="0"/>
              </a:spcAft>
              <a:buClr>
                <a:schemeClr val="lt2"/>
              </a:buClr>
              <a:buSzPct val="5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lnSpc>
                <a:spcPct val="100000"/>
              </a:lnSpc>
              <a:spcBef>
                <a:spcPts val="480"/>
              </a:spcBef>
              <a:spcAft>
                <a:spcPts val="0"/>
              </a:spcAft>
              <a:buClr>
                <a:schemeClr val="accent2"/>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lnSpc>
                <a:spcPct val="100000"/>
              </a:lnSpc>
              <a:spcBef>
                <a:spcPts val="400"/>
              </a:spcBef>
              <a:spcAft>
                <a:spcPts val="0"/>
              </a:spcAft>
              <a:buClr>
                <a:schemeClr val="folHlink"/>
              </a:buClr>
              <a:buSzPct val="50000"/>
              <a:buFont typeface="Noto Sans Symbols"/>
              <a:buChar char="●"/>
              <a:defRPr sz="2000" b="0" i="0" u="none" strike="noStrike" cap="none">
                <a:solidFill>
                  <a:schemeClr val="lt1"/>
                </a:solidFill>
                <a:latin typeface="Arial"/>
                <a:ea typeface="Arial"/>
                <a:cs typeface="Arial"/>
                <a:sym typeface="Arial"/>
              </a:defRPr>
            </a:lvl4pPr>
            <a:lvl5pPr marL="2057400" marR="0" lvl="4"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99" name="Shape 99"/>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00" name="Shape 100"/>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01" name="Shape 101"/>
          <p:cNvSpPr txBox="1">
            <a:spLocks noGrp="1"/>
          </p:cNvSpPr>
          <p:nvPr>
            <p:ph type="sldNum" idx="12"/>
          </p:nvPr>
        </p:nvSpPr>
        <p:spPr>
          <a:xfrm>
            <a:off x="6553200" y="6245225"/>
            <a:ext cx="2133598" cy="47624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None/>
              <a:defRPr sz="4400" b="0" i="0" u="none" strike="noStrike" cap="none">
                <a:solidFill>
                  <a:schemeClr val="dk2"/>
                </a:solidFill>
                <a:latin typeface="Times"/>
                <a:ea typeface="Times"/>
                <a:cs typeface="Times"/>
                <a:sym typeface="Times"/>
              </a:defRPr>
            </a:lvl9pPr>
          </a:lstStyle>
          <a:p>
            <a:endParaRPr/>
          </a:p>
        </p:txBody>
      </p:sp>
      <p:sp>
        <p:nvSpPr>
          <p:cNvPr id="294" name="Shape 294"/>
          <p:cNvSpPr txBox="1">
            <a:spLocks noGrp="1"/>
          </p:cNvSpPr>
          <p:nvPr>
            <p:ph type="body" idx="1"/>
          </p:nvPr>
        </p:nvSpPr>
        <p:spPr>
          <a:xfrm>
            <a:off x="685800" y="1981200"/>
            <a:ext cx="3810000" cy="4114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Times"/>
              <a:buChar char="•"/>
              <a:defRPr sz="2800">
                <a:solidFill>
                  <a:schemeClr val="dk1"/>
                </a:solidFill>
                <a:latin typeface="Times"/>
                <a:ea typeface="Times"/>
                <a:cs typeface="Times"/>
                <a:sym typeface="Times"/>
              </a:defRPr>
            </a:lvl1pPr>
            <a:lvl2pPr marL="742950" marR="0" lvl="1" indent="-133350" algn="l" rtl="0">
              <a:spcBef>
                <a:spcPts val="480"/>
              </a:spcBef>
              <a:spcAft>
                <a:spcPts val="0"/>
              </a:spcAft>
              <a:buClr>
                <a:schemeClr val="dk1"/>
              </a:buClr>
              <a:buSzPct val="100000"/>
              <a:buFont typeface="Times"/>
              <a:buChar char="–"/>
              <a:defRPr sz="2400" b="0" i="0" u="none" strike="noStrike" cap="none">
                <a:solidFill>
                  <a:schemeClr val="dk1"/>
                </a:solidFill>
                <a:latin typeface="Times"/>
                <a:ea typeface="Times"/>
                <a:cs typeface="Times"/>
                <a:sym typeface="Times"/>
              </a:defRPr>
            </a:lvl2pPr>
            <a:lvl3pPr marL="1143000" marR="0" lvl="2"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3pPr>
            <a:lvl4pPr marL="1600200" marR="0" lvl="3" indent="-114300"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4pPr>
            <a:lvl5pPr marL="2057400" marR="0" lvl="4" indent="-114300"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5pPr>
            <a:lvl6pPr marL="2514600" marR="0" lvl="5" indent="-114300"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6pPr>
            <a:lvl7pPr marL="2971800" marR="0" lvl="6" indent="-114300"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7pPr>
            <a:lvl8pPr marL="3429000" marR="0" lvl="7" indent="-114300"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8pPr>
            <a:lvl9pPr marL="3886200" marR="0" lvl="8" indent="-114300"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9pPr>
          </a:lstStyle>
          <a:p>
            <a:endParaRPr/>
          </a:p>
        </p:txBody>
      </p:sp>
      <p:sp>
        <p:nvSpPr>
          <p:cNvPr id="295" name="Shape 295"/>
          <p:cNvSpPr txBox="1">
            <a:spLocks noGrp="1"/>
          </p:cNvSpPr>
          <p:nvPr>
            <p:ph type="body" idx="2"/>
          </p:nvPr>
        </p:nvSpPr>
        <p:spPr>
          <a:xfrm>
            <a:off x="4648200" y="1981200"/>
            <a:ext cx="3810000" cy="4114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Times"/>
              <a:buChar char="•"/>
              <a:defRPr sz="2800">
                <a:solidFill>
                  <a:schemeClr val="dk1"/>
                </a:solidFill>
                <a:latin typeface="Times"/>
                <a:ea typeface="Times"/>
                <a:cs typeface="Times"/>
                <a:sym typeface="Times"/>
              </a:defRPr>
            </a:lvl1pPr>
            <a:lvl2pPr marL="742950" marR="0" lvl="1" indent="-133350" algn="l" rtl="0">
              <a:spcBef>
                <a:spcPts val="480"/>
              </a:spcBef>
              <a:spcAft>
                <a:spcPts val="0"/>
              </a:spcAft>
              <a:buClr>
                <a:schemeClr val="dk1"/>
              </a:buClr>
              <a:buSzPct val="100000"/>
              <a:buFont typeface="Times"/>
              <a:buChar char="–"/>
              <a:defRPr sz="2400" b="0" i="0" u="none" strike="noStrike" cap="none">
                <a:solidFill>
                  <a:schemeClr val="dk1"/>
                </a:solidFill>
                <a:latin typeface="Times"/>
                <a:ea typeface="Times"/>
                <a:cs typeface="Times"/>
                <a:sym typeface="Times"/>
              </a:defRPr>
            </a:lvl2pPr>
            <a:lvl3pPr marL="1143000" marR="0" lvl="2"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3pPr>
            <a:lvl4pPr marL="1600200" marR="0" lvl="3" indent="-114300"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4pPr>
            <a:lvl5pPr marL="2057400" marR="0" lvl="4" indent="-114300"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5pPr>
            <a:lvl6pPr marL="2514600" marR="0" lvl="5" indent="-114300"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6pPr>
            <a:lvl7pPr marL="2971800" marR="0" lvl="6" indent="-114300"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7pPr>
            <a:lvl8pPr marL="3429000" marR="0" lvl="7" indent="-114300"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8pPr>
            <a:lvl9pPr marL="3886200" marR="0" lvl="8" indent="-114300"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9pPr>
          </a:lstStyle>
          <a:p>
            <a:endParaRPr/>
          </a:p>
        </p:txBody>
      </p:sp>
      <p:sp>
        <p:nvSpPr>
          <p:cNvPr id="296" name="Shape 296"/>
          <p:cNvSpPr txBox="1">
            <a:spLocks noGrp="1"/>
          </p:cNvSpPr>
          <p:nvPr>
            <p:ph type="dt" idx="10"/>
          </p:nvPr>
        </p:nvSpPr>
        <p:spPr>
          <a:xfrm>
            <a:off x="685800" y="6248400"/>
            <a:ext cx="19050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297" name="Shape 29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298" name="Shape 298"/>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1400" b="0" i="0" u="none">
                <a:solidFill>
                  <a:schemeClr val="dk1"/>
                </a:solidFill>
                <a:latin typeface="Times"/>
                <a:ea typeface="Times"/>
                <a:cs typeface="Times"/>
                <a:sym typeface="Times"/>
              </a:rPr>
              <a:t>‹#›</a:t>
            </a:fld>
            <a:endParaRPr lang="en-US" sz="1400" b="0" i="0" u="none">
              <a:solidFill>
                <a:schemeClr val="dk1"/>
              </a:solidFill>
              <a:latin typeface="Times"/>
              <a:ea typeface="Times"/>
              <a:cs typeface="Times"/>
              <a:sym typeface="Time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rot="5400000">
            <a:off x="4743450" y="2381250"/>
            <a:ext cx="5486400" cy="1943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None/>
              <a:defRPr sz="4400" b="0" i="0" u="none" strike="noStrike" cap="none">
                <a:solidFill>
                  <a:schemeClr val="dk2"/>
                </a:solidFill>
                <a:latin typeface="Times"/>
                <a:ea typeface="Times"/>
                <a:cs typeface="Times"/>
                <a:sym typeface="Times"/>
              </a:defRPr>
            </a:lvl9pPr>
          </a:lstStyle>
          <a:p>
            <a:endParaRPr/>
          </a:p>
        </p:txBody>
      </p:sp>
      <p:sp>
        <p:nvSpPr>
          <p:cNvPr id="301" name="Shape 301"/>
          <p:cNvSpPr txBox="1">
            <a:spLocks noGrp="1"/>
          </p:cNvSpPr>
          <p:nvPr>
            <p:ph type="body" idx="1"/>
          </p:nvPr>
        </p:nvSpPr>
        <p:spPr>
          <a:xfrm rot="5400000">
            <a:off x="781050" y="514350"/>
            <a:ext cx="5486400" cy="56769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a:buChar char="•"/>
              <a:defRPr sz="3200">
                <a:solidFill>
                  <a:schemeClr val="dk1"/>
                </a:solidFill>
                <a:latin typeface="Times"/>
                <a:ea typeface="Times"/>
                <a:cs typeface="Times"/>
                <a:sym typeface="Times"/>
              </a:defRPr>
            </a:lvl1pPr>
            <a:lvl2pPr marL="742950" marR="0" lvl="1" indent="-107950" algn="l" rtl="0">
              <a:spcBef>
                <a:spcPts val="560"/>
              </a:spcBef>
              <a:spcAft>
                <a:spcPts val="0"/>
              </a:spcAft>
              <a:buClr>
                <a:schemeClr val="dk1"/>
              </a:buClr>
              <a:buSzPct val="100000"/>
              <a:buFont typeface="Times"/>
              <a:buChar char="–"/>
              <a:defRPr sz="2800" b="0" i="0" u="none" strike="noStrike" cap="none">
                <a:solidFill>
                  <a:schemeClr val="dk1"/>
                </a:solidFill>
                <a:latin typeface="Times"/>
                <a:ea typeface="Times"/>
                <a:cs typeface="Times"/>
                <a:sym typeface="Times"/>
              </a:defRPr>
            </a:lvl2pPr>
            <a:lvl3pPr marL="1143000" marR="0" lvl="2" indent="-76200" algn="l" rtl="0">
              <a:spcBef>
                <a:spcPts val="480"/>
              </a:spcBef>
              <a:spcAft>
                <a:spcPts val="0"/>
              </a:spcAft>
              <a:buClr>
                <a:schemeClr val="dk1"/>
              </a:buClr>
              <a:buSzPct val="100000"/>
              <a:buFont typeface="Times"/>
              <a:buChar char="•"/>
              <a:defRPr sz="2400" b="0" i="0" u="none" strike="noStrike" cap="none">
                <a:solidFill>
                  <a:schemeClr val="dk1"/>
                </a:solidFill>
                <a:latin typeface="Times"/>
                <a:ea typeface="Times"/>
                <a:cs typeface="Times"/>
                <a:sym typeface="Times"/>
              </a:defRPr>
            </a:lvl3pPr>
            <a:lvl4pPr marL="1600200" marR="0" lvl="3"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4pPr>
            <a:lvl5pPr marL="2057400" marR="0" lvl="4"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5pPr>
            <a:lvl6pPr marL="2514600" marR="0" lvl="5"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6pPr>
            <a:lvl7pPr marL="2971800" marR="0" lvl="6"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7pPr>
            <a:lvl8pPr marL="3429000" marR="0" lvl="7"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8pPr>
            <a:lvl9pPr marL="3886200" marR="0" lvl="8"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9pPr>
          </a:lstStyle>
          <a:p>
            <a:endParaRPr/>
          </a:p>
        </p:txBody>
      </p:sp>
      <p:sp>
        <p:nvSpPr>
          <p:cNvPr id="302" name="Shape 302"/>
          <p:cNvSpPr txBox="1">
            <a:spLocks noGrp="1"/>
          </p:cNvSpPr>
          <p:nvPr>
            <p:ph type="dt" idx="10"/>
          </p:nvPr>
        </p:nvSpPr>
        <p:spPr>
          <a:xfrm>
            <a:off x="685800" y="6248400"/>
            <a:ext cx="19050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303" name="Shape 30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304" name="Shape 304"/>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1400" b="0" i="0" u="none">
                <a:solidFill>
                  <a:schemeClr val="dk1"/>
                </a:solidFill>
                <a:latin typeface="Times"/>
                <a:ea typeface="Times"/>
                <a:cs typeface="Times"/>
                <a:sym typeface="Times"/>
              </a:rPr>
              <a:t>‹#›</a:t>
            </a:fld>
            <a:endParaRPr lang="en-US" sz="1400" b="0" i="0" u="none">
              <a:solidFill>
                <a:schemeClr val="dk1"/>
              </a:solidFill>
              <a:latin typeface="Times"/>
              <a:ea typeface="Times"/>
              <a:cs typeface="Times"/>
              <a:sym typeface="Time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None/>
              <a:defRPr sz="4400" b="0" i="0" u="none" strike="noStrike" cap="none">
                <a:solidFill>
                  <a:schemeClr val="dk2"/>
                </a:solidFill>
                <a:latin typeface="Times"/>
                <a:ea typeface="Times"/>
                <a:cs typeface="Times"/>
                <a:sym typeface="Times"/>
              </a:defRPr>
            </a:lvl9pPr>
          </a:lstStyle>
          <a:p>
            <a:endParaRPr/>
          </a:p>
        </p:txBody>
      </p:sp>
      <p:sp>
        <p:nvSpPr>
          <p:cNvPr id="307" name="Shape 307"/>
          <p:cNvSpPr txBox="1">
            <a:spLocks noGrp="1"/>
          </p:cNvSpPr>
          <p:nvPr>
            <p:ph type="body" idx="1"/>
          </p:nvPr>
        </p:nvSpPr>
        <p:spPr>
          <a:xfrm rot="5400000">
            <a:off x="2514600" y="152400"/>
            <a:ext cx="4114800" cy="7772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a:buChar char="•"/>
              <a:defRPr sz="3200">
                <a:solidFill>
                  <a:schemeClr val="dk1"/>
                </a:solidFill>
                <a:latin typeface="Times"/>
                <a:ea typeface="Times"/>
                <a:cs typeface="Times"/>
                <a:sym typeface="Times"/>
              </a:defRPr>
            </a:lvl1pPr>
            <a:lvl2pPr marL="742950" marR="0" lvl="1" indent="-107950" algn="l" rtl="0">
              <a:spcBef>
                <a:spcPts val="560"/>
              </a:spcBef>
              <a:spcAft>
                <a:spcPts val="0"/>
              </a:spcAft>
              <a:buClr>
                <a:schemeClr val="dk1"/>
              </a:buClr>
              <a:buSzPct val="100000"/>
              <a:buFont typeface="Times"/>
              <a:buChar char="–"/>
              <a:defRPr sz="2800" b="0" i="0" u="none" strike="noStrike" cap="none">
                <a:solidFill>
                  <a:schemeClr val="dk1"/>
                </a:solidFill>
                <a:latin typeface="Times"/>
                <a:ea typeface="Times"/>
                <a:cs typeface="Times"/>
                <a:sym typeface="Times"/>
              </a:defRPr>
            </a:lvl2pPr>
            <a:lvl3pPr marL="1143000" marR="0" lvl="2" indent="-76200" algn="l" rtl="0">
              <a:spcBef>
                <a:spcPts val="480"/>
              </a:spcBef>
              <a:spcAft>
                <a:spcPts val="0"/>
              </a:spcAft>
              <a:buClr>
                <a:schemeClr val="dk1"/>
              </a:buClr>
              <a:buSzPct val="100000"/>
              <a:buFont typeface="Times"/>
              <a:buChar char="•"/>
              <a:defRPr sz="2400" b="0" i="0" u="none" strike="noStrike" cap="none">
                <a:solidFill>
                  <a:schemeClr val="dk1"/>
                </a:solidFill>
                <a:latin typeface="Times"/>
                <a:ea typeface="Times"/>
                <a:cs typeface="Times"/>
                <a:sym typeface="Times"/>
              </a:defRPr>
            </a:lvl3pPr>
            <a:lvl4pPr marL="1600200" marR="0" lvl="3"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4pPr>
            <a:lvl5pPr marL="2057400" marR="0" lvl="4"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5pPr>
            <a:lvl6pPr marL="2514600" marR="0" lvl="5"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6pPr>
            <a:lvl7pPr marL="2971800" marR="0" lvl="6"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7pPr>
            <a:lvl8pPr marL="3429000" marR="0" lvl="7"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8pPr>
            <a:lvl9pPr marL="3886200" marR="0" lvl="8"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9pPr>
          </a:lstStyle>
          <a:p>
            <a:endParaRPr/>
          </a:p>
        </p:txBody>
      </p:sp>
      <p:sp>
        <p:nvSpPr>
          <p:cNvPr id="308" name="Shape 308"/>
          <p:cNvSpPr txBox="1">
            <a:spLocks noGrp="1"/>
          </p:cNvSpPr>
          <p:nvPr>
            <p:ph type="dt" idx="10"/>
          </p:nvPr>
        </p:nvSpPr>
        <p:spPr>
          <a:xfrm>
            <a:off x="685800" y="6248400"/>
            <a:ext cx="19050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309" name="Shape 30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310" name="Shape 310"/>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1400" b="0" i="0" u="none">
                <a:solidFill>
                  <a:schemeClr val="dk1"/>
                </a:solidFill>
                <a:latin typeface="Times"/>
                <a:ea typeface="Times"/>
                <a:cs typeface="Times"/>
                <a:sym typeface="Times"/>
              </a:rPr>
              <a:t>‹#›</a:t>
            </a:fld>
            <a:endParaRPr lang="en-US" sz="1400" b="0" i="0" u="none">
              <a:solidFill>
                <a:schemeClr val="dk1"/>
              </a:solidFill>
              <a:latin typeface="Times"/>
              <a:ea typeface="Times"/>
              <a:cs typeface="Times"/>
              <a:sym typeface="Time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None/>
              <a:defRPr sz="4400" b="0" i="0" u="none" strike="noStrike" cap="none">
                <a:solidFill>
                  <a:schemeClr val="dk2"/>
                </a:solidFill>
                <a:latin typeface="Times"/>
                <a:ea typeface="Times"/>
                <a:cs typeface="Times"/>
                <a:sym typeface="Times"/>
              </a:defRPr>
            </a:lvl9pPr>
          </a:lstStyle>
          <a:p>
            <a:endParaRPr/>
          </a:p>
        </p:txBody>
      </p:sp>
      <p:sp>
        <p:nvSpPr>
          <p:cNvPr id="313" name="Shape 313"/>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Times"/>
              <a:buNone/>
              <a:defRPr sz="3200">
                <a:solidFill>
                  <a:schemeClr val="dk1"/>
                </a:solidFill>
                <a:latin typeface="Times"/>
                <a:ea typeface="Times"/>
                <a:cs typeface="Times"/>
                <a:sym typeface="Times"/>
              </a:defRPr>
            </a:lvl1pPr>
            <a:lvl2pPr marL="457200" marR="0" lvl="1" indent="0" algn="l" rtl="0">
              <a:spcBef>
                <a:spcPts val="560"/>
              </a:spcBef>
              <a:spcAft>
                <a:spcPts val="0"/>
              </a:spcAft>
              <a:buClr>
                <a:schemeClr val="dk1"/>
              </a:buClr>
              <a:buFont typeface="Times"/>
              <a:buNone/>
              <a:defRPr sz="2800" b="0" i="0" u="none" strike="noStrike" cap="none">
                <a:solidFill>
                  <a:schemeClr val="dk1"/>
                </a:solidFill>
                <a:latin typeface="Times"/>
                <a:ea typeface="Times"/>
                <a:cs typeface="Times"/>
                <a:sym typeface="Times"/>
              </a:defRPr>
            </a:lvl2pPr>
            <a:lvl3pPr marL="914400" marR="0" lvl="2" indent="0" algn="l" rtl="0">
              <a:spcBef>
                <a:spcPts val="480"/>
              </a:spcBef>
              <a:spcAft>
                <a:spcPts val="0"/>
              </a:spcAft>
              <a:buClr>
                <a:schemeClr val="dk1"/>
              </a:buClr>
              <a:buFont typeface="Times"/>
              <a:buNone/>
              <a:defRPr sz="2400" b="0" i="0" u="none" strike="noStrike" cap="none">
                <a:solidFill>
                  <a:schemeClr val="dk1"/>
                </a:solidFill>
                <a:latin typeface="Times"/>
                <a:ea typeface="Times"/>
                <a:cs typeface="Times"/>
                <a:sym typeface="Times"/>
              </a:defRPr>
            </a:lvl3pPr>
            <a:lvl4pPr marL="1371600" marR="0" lvl="3"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4pPr>
            <a:lvl5pPr marL="1828800" marR="0" lvl="4"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5pPr>
            <a:lvl6pPr marL="2286000" marR="0" lvl="5"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6pPr>
            <a:lvl7pPr marL="2743200" marR="0" lvl="6"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7pPr>
            <a:lvl8pPr marL="3200400" marR="0" lvl="7"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8pPr>
            <a:lvl9pPr marL="3657600" marR="0" lvl="8"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9pPr>
          </a:lstStyle>
          <a:p>
            <a:endParaRPr/>
          </a:p>
        </p:txBody>
      </p:sp>
      <p:sp>
        <p:nvSpPr>
          <p:cNvPr id="314" name="Shape 314"/>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imes"/>
              <a:buNone/>
              <a:defRPr sz="1400">
                <a:solidFill>
                  <a:schemeClr val="dk1"/>
                </a:solidFill>
                <a:latin typeface="Times"/>
                <a:ea typeface="Times"/>
                <a:cs typeface="Times"/>
                <a:sym typeface="Times"/>
              </a:defRPr>
            </a:lvl1pPr>
            <a:lvl2pPr marL="457200" marR="0" lvl="1" indent="0" algn="l" rtl="0">
              <a:spcBef>
                <a:spcPts val="240"/>
              </a:spcBef>
              <a:spcAft>
                <a:spcPts val="0"/>
              </a:spcAft>
              <a:buClr>
                <a:schemeClr val="dk1"/>
              </a:buClr>
              <a:buFont typeface="Times"/>
              <a:buNone/>
              <a:defRPr sz="1200" b="0" i="0" u="none" strike="noStrike" cap="none">
                <a:solidFill>
                  <a:schemeClr val="dk1"/>
                </a:solidFill>
                <a:latin typeface="Times"/>
                <a:ea typeface="Times"/>
                <a:cs typeface="Times"/>
                <a:sym typeface="Times"/>
              </a:defRPr>
            </a:lvl2pPr>
            <a:lvl3pPr marL="914400" marR="0" lvl="2" indent="0" algn="l" rtl="0">
              <a:spcBef>
                <a:spcPts val="200"/>
              </a:spcBef>
              <a:spcAft>
                <a:spcPts val="0"/>
              </a:spcAft>
              <a:buClr>
                <a:schemeClr val="dk1"/>
              </a:buClr>
              <a:buFont typeface="Times"/>
              <a:buNone/>
              <a:defRPr sz="1000" b="0" i="0" u="none" strike="noStrike" cap="none">
                <a:solidFill>
                  <a:schemeClr val="dk1"/>
                </a:solidFill>
                <a:latin typeface="Times"/>
                <a:ea typeface="Times"/>
                <a:cs typeface="Times"/>
                <a:sym typeface="Times"/>
              </a:defRPr>
            </a:lvl3pPr>
            <a:lvl4pPr marL="1371600" marR="0" lvl="3"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4pPr>
            <a:lvl5pPr marL="1828800" marR="0" lvl="4"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5pPr>
            <a:lvl6pPr marL="2286000" marR="0" lvl="5"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6pPr>
            <a:lvl7pPr marL="2743200" marR="0" lvl="6"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7pPr>
            <a:lvl8pPr marL="3200400" marR="0" lvl="7"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8pPr>
            <a:lvl9pPr marL="3657600" marR="0" lvl="8"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9pPr>
          </a:lstStyle>
          <a:p>
            <a:endParaRPr/>
          </a:p>
        </p:txBody>
      </p:sp>
      <p:sp>
        <p:nvSpPr>
          <p:cNvPr id="315" name="Shape 315"/>
          <p:cNvSpPr txBox="1">
            <a:spLocks noGrp="1"/>
          </p:cNvSpPr>
          <p:nvPr>
            <p:ph type="dt" idx="10"/>
          </p:nvPr>
        </p:nvSpPr>
        <p:spPr>
          <a:xfrm>
            <a:off x="685800" y="6248400"/>
            <a:ext cx="19050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316" name="Shape 31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317" name="Shape 317"/>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1400" b="0" i="0" u="none">
                <a:solidFill>
                  <a:schemeClr val="dk1"/>
                </a:solidFill>
                <a:latin typeface="Times"/>
                <a:ea typeface="Times"/>
                <a:cs typeface="Times"/>
                <a:sym typeface="Times"/>
              </a:rPr>
              <a:t>‹#›</a:t>
            </a:fld>
            <a:endParaRPr lang="en-US" sz="1400" b="0" i="0" u="none">
              <a:solidFill>
                <a:schemeClr val="dk1"/>
              </a:solidFill>
              <a:latin typeface="Times"/>
              <a:ea typeface="Times"/>
              <a:cs typeface="Times"/>
              <a:sym typeface="Time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None/>
              <a:defRPr sz="4400" b="0" i="0" u="none" strike="noStrike" cap="none">
                <a:solidFill>
                  <a:schemeClr val="dk2"/>
                </a:solidFill>
                <a:latin typeface="Times"/>
                <a:ea typeface="Times"/>
                <a:cs typeface="Times"/>
                <a:sym typeface="Times"/>
              </a:defRPr>
            </a:lvl9pPr>
          </a:lstStyle>
          <a:p>
            <a:endParaRPr/>
          </a:p>
        </p:txBody>
      </p:sp>
      <p:sp>
        <p:nvSpPr>
          <p:cNvPr id="320" name="Shape 320"/>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a:buChar char="•"/>
              <a:defRPr sz="3200">
                <a:solidFill>
                  <a:schemeClr val="dk1"/>
                </a:solidFill>
                <a:latin typeface="Times"/>
                <a:ea typeface="Times"/>
                <a:cs typeface="Times"/>
                <a:sym typeface="Times"/>
              </a:defRPr>
            </a:lvl1pPr>
            <a:lvl2pPr marL="742950" marR="0" lvl="1" indent="-107950" algn="l" rtl="0">
              <a:spcBef>
                <a:spcPts val="560"/>
              </a:spcBef>
              <a:spcAft>
                <a:spcPts val="0"/>
              </a:spcAft>
              <a:buClr>
                <a:schemeClr val="dk1"/>
              </a:buClr>
              <a:buSzPct val="100000"/>
              <a:buFont typeface="Times"/>
              <a:buChar char="–"/>
              <a:defRPr sz="2800" b="0" i="0" u="none" strike="noStrike" cap="none">
                <a:solidFill>
                  <a:schemeClr val="dk1"/>
                </a:solidFill>
                <a:latin typeface="Times"/>
                <a:ea typeface="Times"/>
                <a:cs typeface="Times"/>
                <a:sym typeface="Times"/>
              </a:defRPr>
            </a:lvl2pPr>
            <a:lvl3pPr marL="1143000" marR="0" lvl="2" indent="-76200" algn="l" rtl="0">
              <a:spcBef>
                <a:spcPts val="480"/>
              </a:spcBef>
              <a:spcAft>
                <a:spcPts val="0"/>
              </a:spcAft>
              <a:buClr>
                <a:schemeClr val="dk1"/>
              </a:buClr>
              <a:buSzPct val="100000"/>
              <a:buFont typeface="Times"/>
              <a:buChar char="•"/>
              <a:defRPr sz="2400" b="0" i="0" u="none" strike="noStrike" cap="none">
                <a:solidFill>
                  <a:schemeClr val="dk1"/>
                </a:solidFill>
                <a:latin typeface="Times"/>
                <a:ea typeface="Times"/>
                <a:cs typeface="Times"/>
                <a:sym typeface="Times"/>
              </a:defRPr>
            </a:lvl3pPr>
            <a:lvl4pPr marL="1600200" marR="0" lvl="3"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4pPr>
            <a:lvl5pPr marL="2057400" marR="0" lvl="4"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5pPr>
            <a:lvl6pPr marL="2514600" marR="0" lvl="5"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6pPr>
            <a:lvl7pPr marL="2971800" marR="0" lvl="6"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7pPr>
            <a:lvl8pPr marL="3429000" marR="0" lvl="7"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8pPr>
            <a:lvl9pPr marL="3886200" marR="0" lvl="8"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9pPr>
          </a:lstStyle>
          <a:p>
            <a:endParaRPr/>
          </a:p>
        </p:txBody>
      </p:sp>
      <p:sp>
        <p:nvSpPr>
          <p:cNvPr id="321" name="Shape 321"/>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imes"/>
              <a:buNone/>
              <a:defRPr sz="1400">
                <a:solidFill>
                  <a:schemeClr val="dk1"/>
                </a:solidFill>
                <a:latin typeface="Times"/>
                <a:ea typeface="Times"/>
                <a:cs typeface="Times"/>
                <a:sym typeface="Times"/>
              </a:defRPr>
            </a:lvl1pPr>
            <a:lvl2pPr marL="457200" marR="0" lvl="1" indent="0" algn="l" rtl="0">
              <a:spcBef>
                <a:spcPts val="240"/>
              </a:spcBef>
              <a:spcAft>
                <a:spcPts val="0"/>
              </a:spcAft>
              <a:buClr>
                <a:schemeClr val="dk1"/>
              </a:buClr>
              <a:buFont typeface="Times"/>
              <a:buNone/>
              <a:defRPr sz="1200" b="0" i="0" u="none" strike="noStrike" cap="none">
                <a:solidFill>
                  <a:schemeClr val="dk1"/>
                </a:solidFill>
                <a:latin typeface="Times"/>
                <a:ea typeface="Times"/>
                <a:cs typeface="Times"/>
                <a:sym typeface="Times"/>
              </a:defRPr>
            </a:lvl2pPr>
            <a:lvl3pPr marL="914400" marR="0" lvl="2" indent="0" algn="l" rtl="0">
              <a:spcBef>
                <a:spcPts val="200"/>
              </a:spcBef>
              <a:spcAft>
                <a:spcPts val="0"/>
              </a:spcAft>
              <a:buClr>
                <a:schemeClr val="dk1"/>
              </a:buClr>
              <a:buFont typeface="Times"/>
              <a:buNone/>
              <a:defRPr sz="1000" b="0" i="0" u="none" strike="noStrike" cap="none">
                <a:solidFill>
                  <a:schemeClr val="dk1"/>
                </a:solidFill>
                <a:latin typeface="Times"/>
                <a:ea typeface="Times"/>
                <a:cs typeface="Times"/>
                <a:sym typeface="Times"/>
              </a:defRPr>
            </a:lvl3pPr>
            <a:lvl4pPr marL="1371600" marR="0" lvl="3"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4pPr>
            <a:lvl5pPr marL="1828800" marR="0" lvl="4"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5pPr>
            <a:lvl6pPr marL="2286000" marR="0" lvl="5"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6pPr>
            <a:lvl7pPr marL="2743200" marR="0" lvl="6"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7pPr>
            <a:lvl8pPr marL="3200400" marR="0" lvl="7"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8pPr>
            <a:lvl9pPr marL="3657600" marR="0" lvl="8"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9pPr>
          </a:lstStyle>
          <a:p>
            <a:endParaRPr/>
          </a:p>
        </p:txBody>
      </p:sp>
      <p:sp>
        <p:nvSpPr>
          <p:cNvPr id="322" name="Shape 322"/>
          <p:cNvSpPr txBox="1">
            <a:spLocks noGrp="1"/>
          </p:cNvSpPr>
          <p:nvPr>
            <p:ph type="dt" idx="10"/>
          </p:nvPr>
        </p:nvSpPr>
        <p:spPr>
          <a:xfrm>
            <a:off x="685800" y="6248400"/>
            <a:ext cx="19050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323" name="Shape 32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324" name="Shape 324"/>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1400" b="0" i="0" u="none">
                <a:solidFill>
                  <a:schemeClr val="dk1"/>
                </a:solidFill>
                <a:latin typeface="Times"/>
                <a:ea typeface="Times"/>
                <a:cs typeface="Times"/>
                <a:sym typeface="Times"/>
              </a:rPr>
              <a:t>‹#›</a:t>
            </a:fld>
            <a:endParaRPr lang="en-US" sz="1400" b="0" i="0" u="none">
              <a:solidFill>
                <a:schemeClr val="dk1"/>
              </a:solidFill>
              <a:latin typeface="Times"/>
              <a:ea typeface="Times"/>
              <a:cs typeface="Times"/>
              <a:sym typeface="Time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None/>
              <a:defRPr sz="4400" b="0" i="0" u="none" strike="noStrike" cap="none">
                <a:solidFill>
                  <a:schemeClr val="dk2"/>
                </a:solidFill>
                <a:latin typeface="Times"/>
                <a:ea typeface="Times"/>
                <a:cs typeface="Times"/>
                <a:sym typeface="Times"/>
              </a:defRPr>
            </a:lvl9pPr>
          </a:lstStyle>
          <a:p>
            <a:endParaRPr/>
          </a:p>
        </p:txBody>
      </p:sp>
      <p:sp>
        <p:nvSpPr>
          <p:cNvPr id="327" name="Shape 327"/>
          <p:cNvSpPr txBox="1">
            <a:spLocks noGrp="1"/>
          </p:cNvSpPr>
          <p:nvPr>
            <p:ph type="dt" idx="10"/>
          </p:nvPr>
        </p:nvSpPr>
        <p:spPr>
          <a:xfrm>
            <a:off x="685800" y="6248400"/>
            <a:ext cx="19050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328" name="Shape 32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329" name="Shape 329"/>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1400" b="0" i="0" u="none">
                <a:solidFill>
                  <a:schemeClr val="dk1"/>
                </a:solidFill>
                <a:latin typeface="Times"/>
                <a:ea typeface="Times"/>
                <a:cs typeface="Times"/>
                <a:sym typeface="Times"/>
              </a:rPr>
              <a:t>‹#›</a:t>
            </a:fld>
            <a:endParaRPr lang="en-US" sz="1400" b="0" i="0" u="none">
              <a:solidFill>
                <a:schemeClr val="dk1"/>
              </a:solidFill>
              <a:latin typeface="Times"/>
              <a:ea typeface="Times"/>
              <a:cs typeface="Times"/>
              <a:sym typeface="Time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None/>
              <a:defRPr sz="4400" b="0" i="0" u="none" strike="noStrike" cap="none">
                <a:solidFill>
                  <a:schemeClr val="dk2"/>
                </a:solidFill>
                <a:latin typeface="Times"/>
                <a:ea typeface="Times"/>
                <a:cs typeface="Times"/>
                <a:sym typeface="Times"/>
              </a:defRPr>
            </a:lvl9pPr>
          </a:lstStyle>
          <a:p>
            <a:endParaRPr/>
          </a:p>
        </p:txBody>
      </p:sp>
      <p:sp>
        <p:nvSpPr>
          <p:cNvPr id="332" name="Shape 332"/>
          <p:cNvSpPr txBox="1">
            <a:spLocks noGrp="1"/>
          </p:cNvSpPr>
          <p:nvPr>
            <p:ph type="body" idx="1"/>
          </p:nvPr>
        </p:nvSpPr>
        <p:spPr>
          <a:xfrm>
            <a:off x="457200" y="1535112"/>
            <a:ext cx="40401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imes"/>
              <a:buNone/>
              <a:defRPr sz="2400" b="1">
                <a:solidFill>
                  <a:schemeClr val="dk1"/>
                </a:solidFill>
                <a:latin typeface="Times"/>
                <a:ea typeface="Times"/>
                <a:cs typeface="Times"/>
                <a:sym typeface="Times"/>
              </a:defRPr>
            </a:lvl1pPr>
            <a:lvl2pPr marL="457200" marR="0" lvl="1" indent="0" algn="l" rtl="0">
              <a:spcBef>
                <a:spcPts val="400"/>
              </a:spcBef>
              <a:spcAft>
                <a:spcPts val="0"/>
              </a:spcAft>
              <a:buClr>
                <a:schemeClr val="dk1"/>
              </a:buClr>
              <a:buFont typeface="Times"/>
              <a:buNone/>
              <a:defRPr sz="2000" b="1" i="0" u="none" strike="noStrike" cap="none">
                <a:solidFill>
                  <a:schemeClr val="dk1"/>
                </a:solidFill>
                <a:latin typeface="Times"/>
                <a:ea typeface="Times"/>
                <a:cs typeface="Times"/>
                <a:sym typeface="Times"/>
              </a:defRPr>
            </a:lvl2pPr>
            <a:lvl3pPr marL="914400" marR="0" lvl="2" indent="0" algn="l" rtl="0">
              <a:spcBef>
                <a:spcPts val="360"/>
              </a:spcBef>
              <a:spcAft>
                <a:spcPts val="0"/>
              </a:spcAft>
              <a:buClr>
                <a:schemeClr val="dk1"/>
              </a:buClr>
              <a:buFont typeface="Times"/>
              <a:buNone/>
              <a:defRPr sz="1800" b="1" i="0" u="none" strike="noStrike" cap="none">
                <a:solidFill>
                  <a:schemeClr val="dk1"/>
                </a:solidFill>
                <a:latin typeface="Times"/>
                <a:ea typeface="Times"/>
                <a:cs typeface="Times"/>
                <a:sym typeface="Times"/>
              </a:defRPr>
            </a:lvl3pPr>
            <a:lvl4pPr marL="1371600" marR="0" lvl="3"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4pPr>
            <a:lvl5pPr marL="1828800" marR="0" lvl="4"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5pPr>
            <a:lvl6pPr marL="2286000" marR="0" lvl="5"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6pPr>
            <a:lvl7pPr marL="2743200" marR="0" lvl="6"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7pPr>
            <a:lvl8pPr marL="3200400" marR="0" lvl="7"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8pPr>
            <a:lvl9pPr marL="3657600" marR="0" lvl="8"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9pPr>
          </a:lstStyle>
          <a:p>
            <a:endParaRPr/>
          </a:p>
        </p:txBody>
      </p:sp>
      <p:sp>
        <p:nvSpPr>
          <p:cNvPr id="333" name="Shape 333"/>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Times"/>
              <a:buChar char="•"/>
              <a:defRPr sz="2400">
                <a:solidFill>
                  <a:schemeClr val="dk1"/>
                </a:solidFill>
                <a:latin typeface="Times"/>
                <a:ea typeface="Times"/>
                <a:cs typeface="Times"/>
                <a:sym typeface="Times"/>
              </a:defRPr>
            </a:lvl1pPr>
            <a:lvl2pPr marL="742950" marR="0" lvl="1" indent="-15875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2pPr>
            <a:lvl3pPr marL="1143000" marR="0" lvl="2" indent="-114300"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3pPr>
            <a:lvl4pPr marL="1600200" marR="0" lvl="3" indent="-127000"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4pPr>
            <a:lvl5pPr marL="2057400" marR="0" lvl="4" indent="-127000"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5pPr>
            <a:lvl6pPr marL="2514600" marR="0" lvl="5" indent="-127000"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6pPr>
            <a:lvl7pPr marL="2971800" marR="0" lvl="6" indent="-127000"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7pPr>
            <a:lvl8pPr marL="3429000" marR="0" lvl="7" indent="-127000"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8pPr>
            <a:lvl9pPr marL="3886200" marR="0" lvl="8" indent="-127000"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9pPr>
          </a:lstStyle>
          <a:p>
            <a:endParaRPr/>
          </a:p>
        </p:txBody>
      </p:sp>
      <p:sp>
        <p:nvSpPr>
          <p:cNvPr id="334" name="Shape 334"/>
          <p:cNvSpPr txBox="1">
            <a:spLocks noGrp="1"/>
          </p:cNvSpPr>
          <p:nvPr>
            <p:ph type="body" idx="3"/>
          </p:nvPr>
        </p:nvSpPr>
        <p:spPr>
          <a:xfrm>
            <a:off x="4645025" y="1535112"/>
            <a:ext cx="40419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imes"/>
              <a:buNone/>
              <a:defRPr sz="2400" b="1">
                <a:solidFill>
                  <a:schemeClr val="dk1"/>
                </a:solidFill>
                <a:latin typeface="Times"/>
                <a:ea typeface="Times"/>
                <a:cs typeface="Times"/>
                <a:sym typeface="Times"/>
              </a:defRPr>
            </a:lvl1pPr>
            <a:lvl2pPr marL="457200" marR="0" lvl="1" indent="0" algn="l" rtl="0">
              <a:spcBef>
                <a:spcPts val="400"/>
              </a:spcBef>
              <a:spcAft>
                <a:spcPts val="0"/>
              </a:spcAft>
              <a:buClr>
                <a:schemeClr val="dk1"/>
              </a:buClr>
              <a:buFont typeface="Times"/>
              <a:buNone/>
              <a:defRPr sz="2000" b="1" i="0" u="none" strike="noStrike" cap="none">
                <a:solidFill>
                  <a:schemeClr val="dk1"/>
                </a:solidFill>
                <a:latin typeface="Times"/>
                <a:ea typeface="Times"/>
                <a:cs typeface="Times"/>
                <a:sym typeface="Times"/>
              </a:defRPr>
            </a:lvl2pPr>
            <a:lvl3pPr marL="914400" marR="0" lvl="2" indent="0" algn="l" rtl="0">
              <a:spcBef>
                <a:spcPts val="360"/>
              </a:spcBef>
              <a:spcAft>
                <a:spcPts val="0"/>
              </a:spcAft>
              <a:buClr>
                <a:schemeClr val="dk1"/>
              </a:buClr>
              <a:buFont typeface="Times"/>
              <a:buNone/>
              <a:defRPr sz="1800" b="1" i="0" u="none" strike="noStrike" cap="none">
                <a:solidFill>
                  <a:schemeClr val="dk1"/>
                </a:solidFill>
                <a:latin typeface="Times"/>
                <a:ea typeface="Times"/>
                <a:cs typeface="Times"/>
                <a:sym typeface="Times"/>
              </a:defRPr>
            </a:lvl3pPr>
            <a:lvl4pPr marL="1371600" marR="0" lvl="3"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4pPr>
            <a:lvl5pPr marL="1828800" marR="0" lvl="4"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5pPr>
            <a:lvl6pPr marL="2286000" marR="0" lvl="5"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6pPr>
            <a:lvl7pPr marL="2743200" marR="0" lvl="6"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7pPr>
            <a:lvl8pPr marL="3200400" marR="0" lvl="7"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8pPr>
            <a:lvl9pPr marL="3657600" marR="0" lvl="8"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9pPr>
          </a:lstStyle>
          <a:p>
            <a:endParaRPr/>
          </a:p>
        </p:txBody>
      </p:sp>
      <p:sp>
        <p:nvSpPr>
          <p:cNvPr id="335" name="Shape 335"/>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Times"/>
              <a:buChar char="•"/>
              <a:defRPr sz="2400">
                <a:solidFill>
                  <a:schemeClr val="dk1"/>
                </a:solidFill>
                <a:latin typeface="Times"/>
                <a:ea typeface="Times"/>
                <a:cs typeface="Times"/>
                <a:sym typeface="Times"/>
              </a:defRPr>
            </a:lvl1pPr>
            <a:lvl2pPr marL="742950" marR="0" lvl="1" indent="-15875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2pPr>
            <a:lvl3pPr marL="1143000" marR="0" lvl="2" indent="-114300"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3pPr>
            <a:lvl4pPr marL="1600200" marR="0" lvl="3" indent="-127000"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4pPr>
            <a:lvl5pPr marL="2057400" marR="0" lvl="4" indent="-127000"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5pPr>
            <a:lvl6pPr marL="2514600" marR="0" lvl="5" indent="-127000"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6pPr>
            <a:lvl7pPr marL="2971800" marR="0" lvl="6" indent="-127000"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7pPr>
            <a:lvl8pPr marL="3429000" marR="0" lvl="7" indent="-127000"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8pPr>
            <a:lvl9pPr marL="3886200" marR="0" lvl="8" indent="-127000"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9pPr>
          </a:lstStyle>
          <a:p>
            <a:endParaRPr/>
          </a:p>
        </p:txBody>
      </p:sp>
      <p:sp>
        <p:nvSpPr>
          <p:cNvPr id="336" name="Shape 336"/>
          <p:cNvSpPr txBox="1">
            <a:spLocks noGrp="1"/>
          </p:cNvSpPr>
          <p:nvPr>
            <p:ph type="dt" idx="10"/>
          </p:nvPr>
        </p:nvSpPr>
        <p:spPr>
          <a:xfrm>
            <a:off x="685800" y="6248400"/>
            <a:ext cx="19050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337" name="Shape 33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338" name="Shape 338"/>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1400" b="0" i="0" u="none">
                <a:solidFill>
                  <a:schemeClr val="dk1"/>
                </a:solidFill>
                <a:latin typeface="Times"/>
                <a:ea typeface="Times"/>
                <a:cs typeface="Times"/>
                <a:sym typeface="Times"/>
              </a:rPr>
              <a:t>‹#›</a:t>
            </a:fld>
            <a:endParaRPr lang="en-US" sz="1400" b="0" i="0" u="none">
              <a:solidFill>
                <a:schemeClr val="dk1"/>
              </a:solidFill>
              <a:latin typeface="Times"/>
              <a:ea typeface="Times"/>
              <a:cs typeface="Times"/>
              <a:sym typeface="Time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None/>
              <a:defRPr sz="4400" b="0" i="0" u="none" strike="noStrike" cap="none">
                <a:solidFill>
                  <a:schemeClr val="dk2"/>
                </a:solidFill>
                <a:latin typeface="Times"/>
                <a:ea typeface="Times"/>
                <a:cs typeface="Times"/>
                <a:sym typeface="Times"/>
              </a:defRPr>
            </a:lvl9pPr>
          </a:lstStyle>
          <a:p>
            <a:endParaRPr/>
          </a:p>
        </p:txBody>
      </p:sp>
      <p:sp>
        <p:nvSpPr>
          <p:cNvPr id="341" name="Shape 341"/>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Times"/>
              <a:buNone/>
              <a:defRPr sz="2000">
                <a:solidFill>
                  <a:schemeClr val="dk1"/>
                </a:solidFill>
                <a:latin typeface="Times"/>
                <a:ea typeface="Times"/>
                <a:cs typeface="Times"/>
                <a:sym typeface="Times"/>
              </a:defRPr>
            </a:lvl1pPr>
            <a:lvl2pPr marL="457200" marR="0" lvl="1" indent="0" algn="l" rtl="0">
              <a:spcBef>
                <a:spcPts val="360"/>
              </a:spcBef>
              <a:spcAft>
                <a:spcPts val="0"/>
              </a:spcAft>
              <a:buClr>
                <a:schemeClr val="dk1"/>
              </a:buClr>
              <a:buFont typeface="Times"/>
              <a:buNone/>
              <a:defRPr sz="1800" b="0" i="0" u="none" strike="noStrike" cap="none">
                <a:solidFill>
                  <a:schemeClr val="dk1"/>
                </a:solidFill>
                <a:latin typeface="Times"/>
                <a:ea typeface="Times"/>
                <a:cs typeface="Times"/>
                <a:sym typeface="Times"/>
              </a:defRPr>
            </a:lvl2pPr>
            <a:lvl3pPr marL="914400" marR="0" lvl="2" indent="0" algn="l" rtl="0">
              <a:spcBef>
                <a:spcPts val="320"/>
              </a:spcBef>
              <a:spcAft>
                <a:spcPts val="0"/>
              </a:spcAft>
              <a:buClr>
                <a:schemeClr val="dk1"/>
              </a:buClr>
              <a:buFont typeface="Times"/>
              <a:buNone/>
              <a:defRPr sz="1600" b="0" i="0" u="none" strike="noStrike" cap="none">
                <a:solidFill>
                  <a:schemeClr val="dk1"/>
                </a:solidFill>
                <a:latin typeface="Times"/>
                <a:ea typeface="Times"/>
                <a:cs typeface="Times"/>
                <a:sym typeface="Times"/>
              </a:defRPr>
            </a:lvl3pPr>
            <a:lvl4pPr marL="1371600" marR="0" lvl="3"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4pPr>
            <a:lvl5pPr marL="1828800" marR="0" lvl="4"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5pPr>
            <a:lvl6pPr marL="2286000" marR="0" lvl="5"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6pPr>
            <a:lvl7pPr marL="2743200" marR="0" lvl="6"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7pPr>
            <a:lvl8pPr marL="3200400" marR="0" lvl="7"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8pPr>
            <a:lvl9pPr marL="3657600" marR="0" lvl="8"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9pPr>
          </a:lstStyle>
          <a:p>
            <a:endParaRPr/>
          </a:p>
        </p:txBody>
      </p:sp>
      <p:sp>
        <p:nvSpPr>
          <p:cNvPr id="342" name="Shape 342"/>
          <p:cNvSpPr txBox="1">
            <a:spLocks noGrp="1"/>
          </p:cNvSpPr>
          <p:nvPr>
            <p:ph type="dt" idx="10"/>
          </p:nvPr>
        </p:nvSpPr>
        <p:spPr>
          <a:xfrm>
            <a:off x="685800" y="6248400"/>
            <a:ext cx="19050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343" name="Shape 34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344" name="Shape 344"/>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1400" b="0" i="0" u="none">
                <a:solidFill>
                  <a:schemeClr val="dk1"/>
                </a:solidFill>
                <a:latin typeface="Times"/>
                <a:ea typeface="Times"/>
                <a:cs typeface="Times"/>
                <a:sym typeface="Times"/>
              </a:rPr>
              <a:t>‹#›</a:t>
            </a:fld>
            <a:endParaRPr lang="en-US" sz="1400" b="0" i="0" u="none">
              <a:solidFill>
                <a:schemeClr val="dk1"/>
              </a:solidFill>
              <a:latin typeface="Times"/>
              <a:ea typeface="Times"/>
              <a:cs typeface="Times"/>
              <a:sym typeface="Time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45"/>
        <p:cNvGrpSpPr/>
        <p:nvPr/>
      </p:nvGrpSpPr>
      <p:grpSpPr>
        <a:xfrm>
          <a:off x="0" y="0"/>
          <a:ext cx="0" cy="0"/>
          <a:chOff x="0" y="0"/>
          <a:chExt cx="0" cy="0"/>
        </a:xfrm>
      </p:grpSpPr>
      <p:sp>
        <p:nvSpPr>
          <p:cNvPr id="346" name="Shape 346"/>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None/>
              <a:defRPr sz="4400" b="0" i="0" u="none" strike="noStrike" cap="none">
                <a:solidFill>
                  <a:schemeClr val="dk2"/>
                </a:solidFill>
                <a:latin typeface="Times"/>
                <a:ea typeface="Times"/>
                <a:cs typeface="Times"/>
                <a:sym typeface="Times"/>
              </a:defRPr>
            </a:lvl9pPr>
          </a:lstStyle>
          <a:p>
            <a:endParaRPr/>
          </a:p>
        </p:txBody>
      </p:sp>
      <p:sp>
        <p:nvSpPr>
          <p:cNvPr id="347" name="Shape 347"/>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Times"/>
              <a:buNone/>
              <a:defRPr sz="3200">
                <a:solidFill>
                  <a:schemeClr val="dk1"/>
                </a:solidFill>
                <a:latin typeface="Times"/>
                <a:ea typeface="Times"/>
                <a:cs typeface="Times"/>
                <a:sym typeface="Times"/>
              </a:defRPr>
            </a:lvl1pPr>
            <a:lvl2pPr marL="457200" marR="0" lvl="1" indent="0" algn="ctr" rtl="0">
              <a:spcBef>
                <a:spcPts val="560"/>
              </a:spcBef>
              <a:spcAft>
                <a:spcPts val="0"/>
              </a:spcAft>
              <a:buClr>
                <a:schemeClr val="dk1"/>
              </a:buClr>
              <a:buFont typeface="Times"/>
              <a:buNone/>
              <a:defRPr sz="2800" b="0" i="0" u="none" strike="noStrike" cap="none">
                <a:solidFill>
                  <a:schemeClr val="dk1"/>
                </a:solidFill>
                <a:latin typeface="Times"/>
                <a:ea typeface="Times"/>
                <a:cs typeface="Times"/>
                <a:sym typeface="Times"/>
              </a:defRPr>
            </a:lvl2pPr>
            <a:lvl3pPr marL="914400" marR="0" lvl="2" indent="0" algn="ctr" rtl="0">
              <a:spcBef>
                <a:spcPts val="480"/>
              </a:spcBef>
              <a:spcAft>
                <a:spcPts val="0"/>
              </a:spcAft>
              <a:buClr>
                <a:schemeClr val="dk1"/>
              </a:buClr>
              <a:buFont typeface="Times"/>
              <a:buNone/>
              <a:defRPr sz="2400" b="0" i="0" u="none" strike="noStrike" cap="none">
                <a:solidFill>
                  <a:schemeClr val="dk1"/>
                </a:solidFill>
                <a:latin typeface="Times"/>
                <a:ea typeface="Times"/>
                <a:cs typeface="Times"/>
                <a:sym typeface="Times"/>
              </a:defRPr>
            </a:lvl3pPr>
            <a:lvl4pPr marL="1371600" marR="0" lvl="3" indent="0" algn="ctr"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4pPr>
            <a:lvl5pPr marL="1828800" marR="0" lvl="4" indent="0" algn="ctr"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5pPr>
            <a:lvl6pPr marL="2286000" marR="0" lvl="5" indent="0" algn="ctr"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6pPr>
            <a:lvl7pPr marL="2743200" marR="0" lvl="6" indent="0" algn="ctr"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7pPr>
            <a:lvl8pPr marL="3200400" marR="0" lvl="7" indent="0" algn="ctr"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8pPr>
            <a:lvl9pPr marL="3657600" marR="0" lvl="8" indent="0" algn="ctr"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9pPr>
          </a:lstStyle>
          <a:p>
            <a:endParaRPr/>
          </a:p>
        </p:txBody>
      </p:sp>
      <p:sp>
        <p:nvSpPr>
          <p:cNvPr id="348" name="Shape 348"/>
          <p:cNvSpPr txBox="1">
            <a:spLocks noGrp="1"/>
          </p:cNvSpPr>
          <p:nvPr>
            <p:ph type="dt" idx="10"/>
          </p:nvPr>
        </p:nvSpPr>
        <p:spPr>
          <a:xfrm>
            <a:off x="685800" y="6248400"/>
            <a:ext cx="19050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349" name="Shape 34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350" name="Shape 350"/>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1400" b="0" i="0" u="none">
                <a:solidFill>
                  <a:schemeClr val="dk1"/>
                </a:solidFill>
                <a:latin typeface="Times"/>
                <a:ea typeface="Times"/>
                <a:cs typeface="Times"/>
                <a:sym typeface="Times"/>
              </a:rPr>
              <a:t>‹#›</a:t>
            </a:fld>
            <a:endParaRPr lang="en-US" sz="1400" b="0" i="0" u="none">
              <a:solidFill>
                <a:schemeClr val="dk1"/>
              </a:solidFill>
              <a:latin typeface="Times"/>
              <a:ea typeface="Times"/>
              <a:cs typeface="Times"/>
              <a:sym typeface="Time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77812"/>
            <a:ext cx="8229600" cy="1139825"/>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9pPr>
          </a:lstStyle>
          <a:p>
            <a:endParaRPr/>
          </a:p>
        </p:txBody>
      </p:sp>
      <p:sp>
        <p:nvSpPr>
          <p:cNvPr id="104" name="Shape 104"/>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marR="0" lvl="0" indent="-27940" algn="l" rtl="0">
              <a:lnSpc>
                <a:spcPct val="100000"/>
              </a:lnSpc>
              <a:spcBef>
                <a:spcPts val="640"/>
              </a:spcBef>
              <a:spcAft>
                <a:spcPts val="0"/>
              </a:spcAft>
              <a:buClr>
                <a:schemeClr val="hlink"/>
              </a:buClr>
              <a:buSzPct val="8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lnSpc>
                <a:spcPct val="100000"/>
              </a:lnSpc>
              <a:spcBef>
                <a:spcPts val="560"/>
              </a:spcBef>
              <a:spcAft>
                <a:spcPts val="0"/>
              </a:spcAft>
              <a:buClr>
                <a:schemeClr val="lt2"/>
              </a:buClr>
              <a:buSzPct val="5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lnSpc>
                <a:spcPct val="100000"/>
              </a:lnSpc>
              <a:spcBef>
                <a:spcPts val="480"/>
              </a:spcBef>
              <a:spcAft>
                <a:spcPts val="0"/>
              </a:spcAft>
              <a:buClr>
                <a:schemeClr val="accent2"/>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lnSpc>
                <a:spcPct val="100000"/>
              </a:lnSpc>
              <a:spcBef>
                <a:spcPts val="400"/>
              </a:spcBef>
              <a:spcAft>
                <a:spcPts val="0"/>
              </a:spcAft>
              <a:buClr>
                <a:schemeClr val="folHlink"/>
              </a:buClr>
              <a:buSzPct val="50000"/>
              <a:buFont typeface="Noto Sans Symbols"/>
              <a:buChar char="●"/>
              <a:defRPr sz="2000" b="0" i="0" u="none" strike="noStrike" cap="none">
                <a:solidFill>
                  <a:schemeClr val="lt1"/>
                </a:solidFill>
                <a:latin typeface="Arial"/>
                <a:ea typeface="Arial"/>
                <a:cs typeface="Arial"/>
                <a:sym typeface="Arial"/>
              </a:defRPr>
            </a:lvl4pPr>
            <a:lvl5pPr marL="2057400" marR="0" lvl="4"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05" name="Shape 105"/>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marL="342900" marR="0" lvl="0" indent="-27940" algn="l" rtl="0">
              <a:lnSpc>
                <a:spcPct val="100000"/>
              </a:lnSpc>
              <a:spcBef>
                <a:spcPts val="640"/>
              </a:spcBef>
              <a:spcAft>
                <a:spcPts val="0"/>
              </a:spcAft>
              <a:buClr>
                <a:schemeClr val="hlink"/>
              </a:buClr>
              <a:buSzPct val="8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lnSpc>
                <a:spcPct val="100000"/>
              </a:lnSpc>
              <a:spcBef>
                <a:spcPts val="560"/>
              </a:spcBef>
              <a:spcAft>
                <a:spcPts val="0"/>
              </a:spcAft>
              <a:buClr>
                <a:schemeClr val="lt2"/>
              </a:buClr>
              <a:buSzPct val="5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lnSpc>
                <a:spcPct val="100000"/>
              </a:lnSpc>
              <a:spcBef>
                <a:spcPts val="480"/>
              </a:spcBef>
              <a:spcAft>
                <a:spcPts val="0"/>
              </a:spcAft>
              <a:buClr>
                <a:schemeClr val="accent2"/>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lnSpc>
                <a:spcPct val="100000"/>
              </a:lnSpc>
              <a:spcBef>
                <a:spcPts val="400"/>
              </a:spcBef>
              <a:spcAft>
                <a:spcPts val="0"/>
              </a:spcAft>
              <a:buClr>
                <a:schemeClr val="folHlink"/>
              </a:buClr>
              <a:buSzPct val="50000"/>
              <a:buFont typeface="Noto Sans Symbols"/>
              <a:buChar char="●"/>
              <a:defRPr sz="2000" b="0" i="0" u="none" strike="noStrike" cap="none">
                <a:solidFill>
                  <a:schemeClr val="lt1"/>
                </a:solidFill>
                <a:latin typeface="Arial"/>
                <a:ea typeface="Arial"/>
                <a:cs typeface="Arial"/>
                <a:sym typeface="Arial"/>
              </a:defRPr>
            </a:lvl4pPr>
            <a:lvl5pPr marL="2057400" marR="0" lvl="4"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06" name="Shape 106"/>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07" name="Shape 107"/>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08" name="Shape 108"/>
          <p:cNvSpPr txBox="1">
            <a:spLocks noGrp="1"/>
          </p:cNvSpPr>
          <p:nvPr>
            <p:ph type="sldNum" idx="12"/>
          </p:nvPr>
        </p:nvSpPr>
        <p:spPr>
          <a:xfrm>
            <a:off x="6553200" y="6245225"/>
            <a:ext cx="2133598" cy="47624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7812"/>
            <a:ext cx="8229600" cy="1139825"/>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9pPr>
          </a:lstStyle>
          <a:p>
            <a:endParaRPr/>
          </a:p>
        </p:txBody>
      </p:sp>
      <p:sp>
        <p:nvSpPr>
          <p:cNvPr id="111" name="Shape 111"/>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marR="0" lvl="0" indent="-60959" algn="l" rtl="0">
              <a:lnSpc>
                <a:spcPct val="100000"/>
              </a:lnSpc>
              <a:spcBef>
                <a:spcPts val="560"/>
              </a:spcBef>
              <a:spcAft>
                <a:spcPts val="0"/>
              </a:spcAft>
              <a:buClr>
                <a:schemeClr val="hlink"/>
              </a:buClr>
              <a:buSzPct val="80000"/>
              <a:buFont typeface="Noto Sans Symbols"/>
              <a:buChar char="➢"/>
              <a:defRPr sz="2800" b="0" i="0" u="none" strike="noStrike" cap="none">
                <a:solidFill>
                  <a:schemeClr val="lt1"/>
                </a:solidFill>
                <a:latin typeface="Arial"/>
                <a:ea typeface="Arial"/>
                <a:cs typeface="Arial"/>
                <a:sym typeface="Arial"/>
              </a:defRPr>
            </a:lvl1pPr>
            <a:lvl2pPr marL="742950" marR="0" lvl="1" indent="-133350" algn="l" rtl="0">
              <a:lnSpc>
                <a:spcPct val="100000"/>
              </a:lnSpc>
              <a:spcBef>
                <a:spcPts val="480"/>
              </a:spcBef>
              <a:spcAft>
                <a:spcPts val="0"/>
              </a:spcAft>
              <a:buClr>
                <a:schemeClr val="lt2"/>
              </a:buClr>
              <a:buSzPct val="50000"/>
              <a:buFont typeface="Noto Sans Symbols"/>
              <a:buChar char="●"/>
              <a:defRPr sz="2400" b="0" i="0" u="none" strike="noStrike" cap="none">
                <a:solidFill>
                  <a:schemeClr val="lt1"/>
                </a:solidFill>
                <a:latin typeface="Arial"/>
                <a:ea typeface="Arial"/>
                <a:cs typeface="Arial"/>
                <a:sym typeface="Arial"/>
              </a:defRPr>
            </a:lvl2pPr>
            <a:lvl3pPr marL="1143000" marR="0" lvl="2" indent="25400" algn="l" rtl="0">
              <a:lnSpc>
                <a:spcPct val="100000"/>
              </a:lnSpc>
              <a:spcBef>
                <a:spcPts val="400"/>
              </a:spcBef>
              <a:spcAft>
                <a:spcPts val="0"/>
              </a:spcAft>
              <a:buClr>
                <a:schemeClr val="accent2"/>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20650" algn="l" rtl="0">
              <a:lnSpc>
                <a:spcPct val="100000"/>
              </a:lnSpc>
              <a:spcBef>
                <a:spcPts val="360"/>
              </a:spcBef>
              <a:spcAft>
                <a:spcPts val="0"/>
              </a:spcAft>
              <a:buClr>
                <a:schemeClr val="folHlink"/>
              </a:buClr>
              <a:buSzPct val="50000"/>
              <a:buFont typeface="Noto Sans Symbols"/>
              <a:buChar char="●"/>
              <a:defRPr sz="1800" b="0" i="0" u="none" strike="noStrike" cap="none">
                <a:solidFill>
                  <a:schemeClr val="lt1"/>
                </a:solidFill>
                <a:latin typeface="Arial"/>
                <a:ea typeface="Arial"/>
                <a:cs typeface="Arial"/>
                <a:sym typeface="Arial"/>
              </a:defRPr>
            </a:lvl4pPr>
            <a:lvl5pPr marL="2057400" marR="0" lvl="4" indent="0" algn="l" rtl="0">
              <a:lnSpc>
                <a:spcPct val="100000"/>
              </a:lnSpc>
              <a:spcBef>
                <a:spcPts val="360"/>
              </a:spcBef>
              <a:spcAft>
                <a:spcPts val="0"/>
              </a:spcAft>
              <a:buClr>
                <a:schemeClr val="hlink"/>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0" algn="l" rtl="0">
              <a:lnSpc>
                <a:spcPct val="100000"/>
              </a:lnSpc>
              <a:spcBef>
                <a:spcPts val="360"/>
              </a:spcBef>
              <a:spcAft>
                <a:spcPts val="0"/>
              </a:spcAft>
              <a:buClr>
                <a:schemeClr val="hlink"/>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0" algn="l" rtl="0">
              <a:lnSpc>
                <a:spcPct val="100000"/>
              </a:lnSpc>
              <a:spcBef>
                <a:spcPts val="360"/>
              </a:spcBef>
              <a:spcAft>
                <a:spcPts val="0"/>
              </a:spcAft>
              <a:buClr>
                <a:schemeClr val="hlink"/>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0" algn="l" rtl="0">
              <a:lnSpc>
                <a:spcPct val="100000"/>
              </a:lnSpc>
              <a:spcBef>
                <a:spcPts val="360"/>
              </a:spcBef>
              <a:spcAft>
                <a:spcPts val="0"/>
              </a:spcAft>
              <a:buClr>
                <a:schemeClr val="hlink"/>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0" algn="l" rtl="0">
              <a:lnSpc>
                <a:spcPct val="100000"/>
              </a:lnSpc>
              <a:spcBef>
                <a:spcPts val="360"/>
              </a:spcBef>
              <a:spcAft>
                <a:spcPts val="0"/>
              </a:spcAft>
              <a:buClr>
                <a:schemeClr val="hlink"/>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2" name="Shape 112"/>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marL="342900" marR="0" lvl="0" indent="-60959" algn="l" rtl="0">
              <a:lnSpc>
                <a:spcPct val="100000"/>
              </a:lnSpc>
              <a:spcBef>
                <a:spcPts val="560"/>
              </a:spcBef>
              <a:spcAft>
                <a:spcPts val="0"/>
              </a:spcAft>
              <a:buClr>
                <a:schemeClr val="hlink"/>
              </a:buClr>
              <a:buSzPct val="80000"/>
              <a:buFont typeface="Noto Sans Symbols"/>
              <a:buChar char="➢"/>
              <a:defRPr sz="2800" b="0" i="0" u="none" strike="noStrike" cap="none">
                <a:solidFill>
                  <a:schemeClr val="lt1"/>
                </a:solidFill>
                <a:latin typeface="Arial"/>
                <a:ea typeface="Arial"/>
                <a:cs typeface="Arial"/>
                <a:sym typeface="Arial"/>
              </a:defRPr>
            </a:lvl1pPr>
            <a:lvl2pPr marL="742950" marR="0" lvl="1" indent="-133350" algn="l" rtl="0">
              <a:lnSpc>
                <a:spcPct val="100000"/>
              </a:lnSpc>
              <a:spcBef>
                <a:spcPts val="480"/>
              </a:spcBef>
              <a:spcAft>
                <a:spcPts val="0"/>
              </a:spcAft>
              <a:buClr>
                <a:schemeClr val="lt2"/>
              </a:buClr>
              <a:buSzPct val="50000"/>
              <a:buFont typeface="Noto Sans Symbols"/>
              <a:buChar char="●"/>
              <a:defRPr sz="2400" b="0" i="0" u="none" strike="noStrike" cap="none">
                <a:solidFill>
                  <a:schemeClr val="lt1"/>
                </a:solidFill>
                <a:latin typeface="Arial"/>
                <a:ea typeface="Arial"/>
                <a:cs typeface="Arial"/>
                <a:sym typeface="Arial"/>
              </a:defRPr>
            </a:lvl2pPr>
            <a:lvl3pPr marL="1143000" marR="0" lvl="2" indent="25400" algn="l" rtl="0">
              <a:lnSpc>
                <a:spcPct val="100000"/>
              </a:lnSpc>
              <a:spcBef>
                <a:spcPts val="400"/>
              </a:spcBef>
              <a:spcAft>
                <a:spcPts val="0"/>
              </a:spcAft>
              <a:buClr>
                <a:schemeClr val="accent2"/>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20650" algn="l" rtl="0">
              <a:lnSpc>
                <a:spcPct val="100000"/>
              </a:lnSpc>
              <a:spcBef>
                <a:spcPts val="360"/>
              </a:spcBef>
              <a:spcAft>
                <a:spcPts val="0"/>
              </a:spcAft>
              <a:buClr>
                <a:schemeClr val="folHlink"/>
              </a:buClr>
              <a:buSzPct val="50000"/>
              <a:buFont typeface="Noto Sans Symbols"/>
              <a:buChar char="●"/>
              <a:defRPr sz="1800" b="0" i="0" u="none" strike="noStrike" cap="none">
                <a:solidFill>
                  <a:schemeClr val="lt1"/>
                </a:solidFill>
                <a:latin typeface="Arial"/>
                <a:ea typeface="Arial"/>
                <a:cs typeface="Arial"/>
                <a:sym typeface="Arial"/>
              </a:defRPr>
            </a:lvl4pPr>
            <a:lvl5pPr marL="2057400" marR="0" lvl="4" indent="0" algn="l" rtl="0">
              <a:lnSpc>
                <a:spcPct val="100000"/>
              </a:lnSpc>
              <a:spcBef>
                <a:spcPts val="360"/>
              </a:spcBef>
              <a:spcAft>
                <a:spcPts val="0"/>
              </a:spcAft>
              <a:buClr>
                <a:schemeClr val="hlink"/>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0" algn="l" rtl="0">
              <a:lnSpc>
                <a:spcPct val="100000"/>
              </a:lnSpc>
              <a:spcBef>
                <a:spcPts val="360"/>
              </a:spcBef>
              <a:spcAft>
                <a:spcPts val="0"/>
              </a:spcAft>
              <a:buClr>
                <a:schemeClr val="hlink"/>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0" algn="l" rtl="0">
              <a:lnSpc>
                <a:spcPct val="100000"/>
              </a:lnSpc>
              <a:spcBef>
                <a:spcPts val="360"/>
              </a:spcBef>
              <a:spcAft>
                <a:spcPts val="0"/>
              </a:spcAft>
              <a:buClr>
                <a:schemeClr val="hlink"/>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0" algn="l" rtl="0">
              <a:lnSpc>
                <a:spcPct val="100000"/>
              </a:lnSpc>
              <a:spcBef>
                <a:spcPts val="360"/>
              </a:spcBef>
              <a:spcAft>
                <a:spcPts val="0"/>
              </a:spcAft>
              <a:buClr>
                <a:schemeClr val="hlink"/>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0" algn="l" rtl="0">
              <a:lnSpc>
                <a:spcPct val="100000"/>
              </a:lnSpc>
              <a:spcBef>
                <a:spcPts val="360"/>
              </a:spcBef>
              <a:spcAft>
                <a:spcPts val="0"/>
              </a:spcAft>
              <a:buClr>
                <a:schemeClr val="hlink"/>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3" name="Shape 113"/>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14" name="Shape 114"/>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15" name="Shape 115"/>
          <p:cNvSpPr txBox="1">
            <a:spLocks noGrp="1"/>
          </p:cNvSpPr>
          <p:nvPr>
            <p:ph type="sldNum" idx="12"/>
          </p:nvPr>
        </p:nvSpPr>
        <p:spPr>
          <a:xfrm>
            <a:off x="6553200" y="6245225"/>
            <a:ext cx="2133598" cy="47624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7812"/>
            <a:ext cx="8229600" cy="1139825"/>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9pPr>
          </a:lstStyle>
          <a:p>
            <a:endParaRPr/>
          </a:p>
        </p:txBody>
      </p:sp>
      <p:sp>
        <p:nvSpPr>
          <p:cNvPr id="118" name="Shape 118"/>
          <p:cNvSpPr txBox="1">
            <a:spLocks noGrp="1"/>
          </p:cNvSpPr>
          <p:nvPr>
            <p:ph type="body" idx="1"/>
          </p:nvPr>
        </p:nvSpPr>
        <p:spPr>
          <a:xfrm>
            <a:off x="457200" y="1600200"/>
            <a:ext cx="4038598" cy="2185988"/>
          </a:xfrm>
          <a:prstGeom prst="rect">
            <a:avLst/>
          </a:prstGeom>
          <a:noFill/>
          <a:ln>
            <a:noFill/>
          </a:ln>
        </p:spPr>
        <p:txBody>
          <a:bodyPr lIns="91425" tIns="91425" rIns="91425" bIns="91425" anchor="t" anchorCtr="0"/>
          <a:lstStyle>
            <a:lvl1pPr marL="342900" marR="0" lvl="0" indent="-27940" algn="l" rtl="0">
              <a:lnSpc>
                <a:spcPct val="100000"/>
              </a:lnSpc>
              <a:spcBef>
                <a:spcPts val="640"/>
              </a:spcBef>
              <a:spcAft>
                <a:spcPts val="0"/>
              </a:spcAft>
              <a:buClr>
                <a:schemeClr val="hlink"/>
              </a:buClr>
              <a:buSzPct val="8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lnSpc>
                <a:spcPct val="100000"/>
              </a:lnSpc>
              <a:spcBef>
                <a:spcPts val="560"/>
              </a:spcBef>
              <a:spcAft>
                <a:spcPts val="0"/>
              </a:spcAft>
              <a:buClr>
                <a:schemeClr val="lt2"/>
              </a:buClr>
              <a:buSzPct val="5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lnSpc>
                <a:spcPct val="100000"/>
              </a:lnSpc>
              <a:spcBef>
                <a:spcPts val="480"/>
              </a:spcBef>
              <a:spcAft>
                <a:spcPts val="0"/>
              </a:spcAft>
              <a:buClr>
                <a:schemeClr val="accent2"/>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lnSpc>
                <a:spcPct val="100000"/>
              </a:lnSpc>
              <a:spcBef>
                <a:spcPts val="400"/>
              </a:spcBef>
              <a:spcAft>
                <a:spcPts val="0"/>
              </a:spcAft>
              <a:buClr>
                <a:schemeClr val="folHlink"/>
              </a:buClr>
              <a:buSzPct val="50000"/>
              <a:buFont typeface="Noto Sans Symbols"/>
              <a:buChar char="●"/>
              <a:defRPr sz="2000" b="0" i="0" u="none" strike="noStrike" cap="none">
                <a:solidFill>
                  <a:schemeClr val="lt1"/>
                </a:solidFill>
                <a:latin typeface="Arial"/>
                <a:ea typeface="Arial"/>
                <a:cs typeface="Arial"/>
                <a:sym typeface="Arial"/>
              </a:defRPr>
            </a:lvl4pPr>
            <a:lvl5pPr marL="2057400" marR="0" lvl="4"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19" name="Shape 119"/>
          <p:cNvSpPr txBox="1">
            <a:spLocks noGrp="1"/>
          </p:cNvSpPr>
          <p:nvPr>
            <p:ph type="body" idx="2"/>
          </p:nvPr>
        </p:nvSpPr>
        <p:spPr>
          <a:xfrm>
            <a:off x="4648200" y="1600200"/>
            <a:ext cx="4038598" cy="2185988"/>
          </a:xfrm>
          <a:prstGeom prst="rect">
            <a:avLst/>
          </a:prstGeom>
          <a:noFill/>
          <a:ln>
            <a:noFill/>
          </a:ln>
        </p:spPr>
        <p:txBody>
          <a:bodyPr lIns="91425" tIns="91425" rIns="91425" bIns="91425" anchor="t" anchorCtr="0"/>
          <a:lstStyle>
            <a:lvl1pPr marL="342900" marR="0" lvl="0" indent="-27940" algn="l" rtl="0">
              <a:lnSpc>
                <a:spcPct val="100000"/>
              </a:lnSpc>
              <a:spcBef>
                <a:spcPts val="640"/>
              </a:spcBef>
              <a:spcAft>
                <a:spcPts val="0"/>
              </a:spcAft>
              <a:buClr>
                <a:schemeClr val="hlink"/>
              </a:buClr>
              <a:buSzPct val="8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lnSpc>
                <a:spcPct val="100000"/>
              </a:lnSpc>
              <a:spcBef>
                <a:spcPts val="560"/>
              </a:spcBef>
              <a:spcAft>
                <a:spcPts val="0"/>
              </a:spcAft>
              <a:buClr>
                <a:schemeClr val="lt2"/>
              </a:buClr>
              <a:buSzPct val="5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lnSpc>
                <a:spcPct val="100000"/>
              </a:lnSpc>
              <a:spcBef>
                <a:spcPts val="480"/>
              </a:spcBef>
              <a:spcAft>
                <a:spcPts val="0"/>
              </a:spcAft>
              <a:buClr>
                <a:schemeClr val="accent2"/>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lnSpc>
                <a:spcPct val="100000"/>
              </a:lnSpc>
              <a:spcBef>
                <a:spcPts val="400"/>
              </a:spcBef>
              <a:spcAft>
                <a:spcPts val="0"/>
              </a:spcAft>
              <a:buClr>
                <a:schemeClr val="folHlink"/>
              </a:buClr>
              <a:buSzPct val="50000"/>
              <a:buFont typeface="Noto Sans Symbols"/>
              <a:buChar char="●"/>
              <a:defRPr sz="2000" b="0" i="0" u="none" strike="noStrike" cap="none">
                <a:solidFill>
                  <a:schemeClr val="lt1"/>
                </a:solidFill>
                <a:latin typeface="Arial"/>
                <a:ea typeface="Arial"/>
                <a:cs typeface="Arial"/>
                <a:sym typeface="Arial"/>
              </a:defRPr>
            </a:lvl4pPr>
            <a:lvl5pPr marL="2057400" marR="0" lvl="4"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20" name="Shape 120"/>
          <p:cNvSpPr txBox="1">
            <a:spLocks noGrp="1"/>
          </p:cNvSpPr>
          <p:nvPr>
            <p:ph type="body" idx="3"/>
          </p:nvPr>
        </p:nvSpPr>
        <p:spPr>
          <a:xfrm>
            <a:off x="457200" y="3938587"/>
            <a:ext cx="4038598" cy="2187574"/>
          </a:xfrm>
          <a:prstGeom prst="rect">
            <a:avLst/>
          </a:prstGeom>
          <a:noFill/>
          <a:ln>
            <a:noFill/>
          </a:ln>
        </p:spPr>
        <p:txBody>
          <a:bodyPr lIns="91425" tIns="91425" rIns="91425" bIns="91425" anchor="t" anchorCtr="0"/>
          <a:lstStyle>
            <a:lvl1pPr marL="342900" marR="0" lvl="0" indent="-27940" algn="l" rtl="0">
              <a:lnSpc>
                <a:spcPct val="100000"/>
              </a:lnSpc>
              <a:spcBef>
                <a:spcPts val="640"/>
              </a:spcBef>
              <a:spcAft>
                <a:spcPts val="0"/>
              </a:spcAft>
              <a:buClr>
                <a:schemeClr val="hlink"/>
              </a:buClr>
              <a:buSzPct val="8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lnSpc>
                <a:spcPct val="100000"/>
              </a:lnSpc>
              <a:spcBef>
                <a:spcPts val="560"/>
              </a:spcBef>
              <a:spcAft>
                <a:spcPts val="0"/>
              </a:spcAft>
              <a:buClr>
                <a:schemeClr val="lt2"/>
              </a:buClr>
              <a:buSzPct val="5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lnSpc>
                <a:spcPct val="100000"/>
              </a:lnSpc>
              <a:spcBef>
                <a:spcPts val="480"/>
              </a:spcBef>
              <a:spcAft>
                <a:spcPts val="0"/>
              </a:spcAft>
              <a:buClr>
                <a:schemeClr val="accent2"/>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lnSpc>
                <a:spcPct val="100000"/>
              </a:lnSpc>
              <a:spcBef>
                <a:spcPts val="400"/>
              </a:spcBef>
              <a:spcAft>
                <a:spcPts val="0"/>
              </a:spcAft>
              <a:buClr>
                <a:schemeClr val="folHlink"/>
              </a:buClr>
              <a:buSzPct val="50000"/>
              <a:buFont typeface="Noto Sans Symbols"/>
              <a:buChar char="●"/>
              <a:defRPr sz="2000" b="0" i="0" u="none" strike="noStrike" cap="none">
                <a:solidFill>
                  <a:schemeClr val="lt1"/>
                </a:solidFill>
                <a:latin typeface="Arial"/>
                <a:ea typeface="Arial"/>
                <a:cs typeface="Arial"/>
                <a:sym typeface="Arial"/>
              </a:defRPr>
            </a:lvl4pPr>
            <a:lvl5pPr marL="2057400" marR="0" lvl="4"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21" name="Shape 121"/>
          <p:cNvSpPr txBox="1">
            <a:spLocks noGrp="1"/>
          </p:cNvSpPr>
          <p:nvPr>
            <p:ph type="body" idx="4"/>
          </p:nvPr>
        </p:nvSpPr>
        <p:spPr>
          <a:xfrm>
            <a:off x="4648200" y="3938587"/>
            <a:ext cx="4038598" cy="2187574"/>
          </a:xfrm>
          <a:prstGeom prst="rect">
            <a:avLst/>
          </a:prstGeom>
          <a:noFill/>
          <a:ln>
            <a:noFill/>
          </a:ln>
        </p:spPr>
        <p:txBody>
          <a:bodyPr lIns="91425" tIns="91425" rIns="91425" bIns="91425" anchor="t" anchorCtr="0"/>
          <a:lstStyle>
            <a:lvl1pPr marL="342900" marR="0" lvl="0" indent="-27940" algn="l" rtl="0">
              <a:lnSpc>
                <a:spcPct val="100000"/>
              </a:lnSpc>
              <a:spcBef>
                <a:spcPts val="640"/>
              </a:spcBef>
              <a:spcAft>
                <a:spcPts val="0"/>
              </a:spcAft>
              <a:buClr>
                <a:schemeClr val="hlink"/>
              </a:buClr>
              <a:buSzPct val="8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lnSpc>
                <a:spcPct val="100000"/>
              </a:lnSpc>
              <a:spcBef>
                <a:spcPts val="560"/>
              </a:spcBef>
              <a:spcAft>
                <a:spcPts val="0"/>
              </a:spcAft>
              <a:buClr>
                <a:schemeClr val="lt2"/>
              </a:buClr>
              <a:buSzPct val="5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lnSpc>
                <a:spcPct val="100000"/>
              </a:lnSpc>
              <a:spcBef>
                <a:spcPts val="480"/>
              </a:spcBef>
              <a:spcAft>
                <a:spcPts val="0"/>
              </a:spcAft>
              <a:buClr>
                <a:schemeClr val="accent2"/>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lnSpc>
                <a:spcPct val="100000"/>
              </a:lnSpc>
              <a:spcBef>
                <a:spcPts val="400"/>
              </a:spcBef>
              <a:spcAft>
                <a:spcPts val="0"/>
              </a:spcAft>
              <a:buClr>
                <a:schemeClr val="folHlink"/>
              </a:buClr>
              <a:buSzPct val="50000"/>
              <a:buFont typeface="Noto Sans Symbols"/>
              <a:buChar char="●"/>
              <a:defRPr sz="2000" b="0" i="0" u="none" strike="noStrike" cap="none">
                <a:solidFill>
                  <a:schemeClr val="lt1"/>
                </a:solidFill>
                <a:latin typeface="Arial"/>
                <a:ea typeface="Arial"/>
                <a:cs typeface="Arial"/>
                <a:sym typeface="Arial"/>
              </a:defRPr>
            </a:lvl4pPr>
            <a:lvl5pPr marL="2057400" marR="0" lvl="4"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22" name="Shape 122"/>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23" name="Shape 123"/>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24" name="Shape 124"/>
          <p:cNvSpPr txBox="1">
            <a:spLocks noGrp="1"/>
          </p:cNvSpPr>
          <p:nvPr>
            <p:ph type="sldNum" idx="12"/>
          </p:nvPr>
        </p:nvSpPr>
        <p:spPr>
          <a:xfrm>
            <a:off x="6553200" y="6245225"/>
            <a:ext cx="2133598" cy="47624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7812"/>
            <a:ext cx="8229600" cy="1139825"/>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9pPr>
          </a:lstStyle>
          <a:p>
            <a:endParaRPr/>
          </a:p>
        </p:txBody>
      </p:sp>
      <p:sp>
        <p:nvSpPr>
          <p:cNvPr id="127" name="Shape 127"/>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marR="0" lvl="0" indent="-27940" algn="l" rtl="0">
              <a:lnSpc>
                <a:spcPct val="100000"/>
              </a:lnSpc>
              <a:spcBef>
                <a:spcPts val="640"/>
              </a:spcBef>
              <a:spcAft>
                <a:spcPts val="0"/>
              </a:spcAft>
              <a:buClr>
                <a:schemeClr val="hlink"/>
              </a:buClr>
              <a:buSzPct val="8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lnSpc>
                <a:spcPct val="100000"/>
              </a:lnSpc>
              <a:spcBef>
                <a:spcPts val="560"/>
              </a:spcBef>
              <a:spcAft>
                <a:spcPts val="0"/>
              </a:spcAft>
              <a:buClr>
                <a:schemeClr val="lt2"/>
              </a:buClr>
              <a:buSzPct val="5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lnSpc>
                <a:spcPct val="100000"/>
              </a:lnSpc>
              <a:spcBef>
                <a:spcPts val="480"/>
              </a:spcBef>
              <a:spcAft>
                <a:spcPts val="0"/>
              </a:spcAft>
              <a:buClr>
                <a:schemeClr val="accent2"/>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lnSpc>
                <a:spcPct val="100000"/>
              </a:lnSpc>
              <a:spcBef>
                <a:spcPts val="400"/>
              </a:spcBef>
              <a:spcAft>
                <a:spcPts val="0"/>
              </a:spcAft>
              <a:buClr>
                <a:schemeClr val="folHlink"/>
              </a:buClr>
              <a:buSzPct val="50000"/>
              <a:buFont typeface="Noto Sans Symbols"/>
              <a:buChar char="●"/>
              <a:defRPr sz="2000" b="0" i="0" u="none" strike="noStrike" cap="none">
                <a:solidFill>
                  <a:schemeClr val="lt1"/>
                </a:solidFill>
                <a:latin typeface="Arial"/>
                <a:ea typeface="Arial"/>
                <a:cs typeface="Arial"/>
                <a:sym typeface="Arial"/>
              </a:defRPr>
            </a:lvl4pPr>
            <a:lvl5pPr marL="2057400" marR="0" lvl="4"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28" name="Shape 128"/>
          <p:cNvSpPr txBox="1">
            <a:spLocks noGrp="1"/>
          </p:cNvSpPr>
          <p:nvPr>
            <p:ph type="body" idx="2"/>
          </p:nvPr>
        </p:nvSpPr>
        <p:spPr>
          <a:xfrm>
            <a:off x="4648200" y="1600200"/>
            <a:ext cx="4038598" cy="2185988"/>
          </a:xfrm>
          <a:prstGeom prst="rect">
            <a:avLst/>
          </a:prstGeom>
          <a:noFill/>
          <a:ln>
            <a:noFill/>
          </a:ln>
        </p:spPr>
        <p:txBody>
          <a:bodyPr lIns="91425" tIns="91425" rIns="91425" bIns="91425" anchor="t" anchorCtr="0"/>
          <a:lstStyle>
            <a:lvl1pPr marL="342900" marR="0" lvl="0" indent="-27940" algn="l" rtl="0">
              <a:lnSpc>
                <a:spcPct val="100000"/>
              </a:lnSpc>
              <a:spcBef>
                <a:spcPts val="640"/>
              </a:spcBef>
              <a:spcAft>
                <a:spcPts val="0"/>
              </a:spcAft>
              <a:buClr>
                <a:schemeClr val="hlink"/>
              </a:buClr>
              <a:buSzPct val="8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lnSpc>
                <a:spcPct val="100000"/>
              </a:lnSpc>
              <a:spcBef>
                <a:spcPts val="560"/>
              </a:spcBef>
              <a:spcAft>
                <a:spcPts val="0"/>
              </a:spcAft>
              <a:buClr>
                <a:schemeClr val="lt2"/>
              </a:buClr>
              <a:buSzPct val="5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lnSpc>
                <a:spcPct val="100000"/>
              </a:lnSpc>
              <a:spcBef>
                <a:spcPts val="480"/>
              </a:spcBef>
              <a:spcAft>
                <a:spcPts val="0"/>
              </a:spcAft>
              <a:buClr>
                <a:schemeClr val="accent2"/>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lnSpc>
                <a:spcPct val="100000"/>
              </a:lnSpc>
              <a:spcBef>
                <a:spcPts val="400"/>
              </a:spcBef>
              <a:spcAft>
                <a:spcPts val="0"/>
              </a:spcAft>
              <a:buClr>
                <a:schemeClr val="folHlink"/>
              </a:buClr>
              <a:buSzPct val="50000"/>
              <a:buFont typeface="Noto Sans Symbols"/>
              <a:buChar char="●"/>
              <a:defRPr sz="2000" b="0" i="0" u="none" strike="noStrike" cap="none">
                <a:solidFill>
                  <a:schemeClr val="lt1"/>
                </a:solidFill>
                <a:latin typeface="Arial"/>
                <a:ea typeface="Arial"/>
                <a:cs typeface="Arial"/>
                <a:sym typeface="Arial"/>
              </a:defRPr>
            </a:lvl4pPr>
            <a:lvl5pPr marL="2057400" marR="0" lvl="4"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29" name="Shape 129"/>
          <p:cNvSpPr txBox="1">
            <a:spLocks noGrp="1"/>
          </p:cNvSpPr>
          <p:nvPr>
            <p:ph type="body" idx="3"/>
          </p:nvPr>
        </p:nvSpPr>
        <p:spPr>
          <a:xfrm>
            <a:off x="4648200" y="3938587"/>
            <a:ext cx="4038598" cy="2187574"/>
          </a:xfrm>
          <a:prstGeom prst="rect">
            <a:avLst/>
          </a:prstGeom>
          <a:noFill/>
          <a:ln>
            <a:noFill/>
          </a:ln>
        </p:spPr>
        <p:txBody>
          <a:bodyPr lIns="91425" tIns="91425" rIns="91425" bIns="91425" anchor="t" anchorCtr="0"/>
          <a:lstStyle>
            <a:lvl1pPr marL="342900" marR="0" lvl="0" indent="-27940" algn="l" rtl="0">
              <a:lnSpc>
                <a:spcPct val="100000"/>
              </a:lnSpc>
              <a:spcBef>
                <a:spcPts val="640"/>
              </a:spcBef>
              <a:spcAft>
                <a:spcPts val="0"/>
              </a:spcAft>
              <a:buClr>
                <a:schemeClr val="hlink"/>
              </a:buClr>
              <a:buSzPct val="8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lnSpc>
                <a:spcPct val="100000"/>
              </a:lnSpc>
              <a:spcBef>
                <a:spcPts val="560"/>
              </a:spcBef>
              <a:spcAft>
                <a:spcPts val="0"/>
              </a:spcAft>
              <a:buClr>
                <a:schemeClr val="lt2"/>
              </a:buClr>
              <a:buSzPct val="5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lnSpc>
                <a:spcPct val="100000"/>
              </a:lnSpc>
              <a:spcBef>
                <a:spcPts val="480"/>
              </a:spcBef>
              <a:spcAft>
                <a:spcPts val="0"/>
              </a:spcAft>
              <a:buClr>
                <a:schemeClr val="accent2"/>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lnSpc>
                <a:spcPct val="100000"/>
              </a:lnSpc>
              <a:spcBef>
                <a:spcPts val="400"/>
              </a:spcBef>
              <a:spcAft>
                <a:spcPts val="0"/>
              </a:spcAft>
              <a:buClr>
                <a:schemeClr val="folHlink"/>
              </a:buClr>
              <a:buSzPct val="50000"/>
              <a:buFont typeface="Noto Sans Symbols"/>
              <a:buChar char="●"/>
              <a:defRPr sz="2000" b="0" i="0" u="none" strike="noStrike" cap="none">
                <a:solidFill>
                  <a:schemeClr val="lt1"/>
                </a:solidFill>
                <a:latin typeface="Arial"/>
                <a:ea typeface="Arial"/>
                <a:cs typeface="Arial"/>
                <a:sym typeface="Arial"/>
              </a:defRPr>
            </a:lvl4pPr>
            <a:lvl5pPr marL="2057400" marR="0" lvl="4"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30" name="Shape 130"/>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31" name="Shape 131"/>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32" name="Shape 132"/>
          <p:cNvSpPr txBox="1">
            <a:spLocks noGrp="1"/>
          </p:cNvSpPr>
          <p:nvPr>
            <p:ph type="sldNum" idx="12"/>
          </p:nvPr>
        </p:nvSpPr>
        <p:spPr>
          <a:xfrm>
            <a:off x="6553200" y="6245225"/>
            <a:ext cx="2133598" cy="47624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7812"/>
            <a:ext cx="8229600" cy="1139825"/>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9pPr>
          </a:lstStyle>
          <a:p>
            <a:endParaRPr/>
          </a:p>
        </p:txBody>
      </p:sp>
      <p:sp>
        <p:nvSpPr>
          <p:cNvPr id="135" name="Shape 135"/>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marR="0" lvl="0" indent="-27940" algn="l" rtl="0">
              <a:lnSpc>
                <a:spcPct val="100000"/>
              </a:lnSpc>
              <a:spcBef>
                <a:spcPts val="640"/>
              </a:spcBef>
              <a:spcAft>
                <a:spcPts val="0"/>
              </a:spcAft>
              <a:buClr>
                <a:schemeClr val="hlink"/>
              </a:buClr>
              <a:buSzPct val="8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lnSpc>
                <a:spcPct val="100000"/>
              </a:lnSpc>
              <a:spcBef>
                <a:spcPts val="560"/>
              </a:spcBef>
              <a:spcAft>
                <a:spcPts val="0"/>
              </a:spcAft>
              <a:buClr>
                <a:schemeClr val="lt2"/>
              </a:buClr>
              <a:buSzPct val="5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lnSpc>
                <a:spcPct val="100000"/>
              </a:lnSpc>
              <a:spcBef>
                <a:spcPts val="480"/>
              </a:spcBef>
              <a:spcAft>
                <a:spcPts val="0"/>
              </a:spcAft>
              <a:buClr>
                <a:schemeClr val="accent2"/>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lnSpc>
                <a:spcPct val="100000"/>
              </a:lnSpc>
              <a:spcBef>
                <a:spcPts val="400"/>
              </a:spcBef>
              <a:spcAft>
                <a:spcPts val="0"/>
              </a:spcAft>
              <a:buClr>
                <a:schemeClr val="folHlink"/>
              </a:buClr>
              <a:buSzPct val="50000"/>
              <a:buFont typeface="Noto Sans Symbols"/>
              <a:buChar char="●"/>
              <a:defRPr sz="2000" b="0" i="0" u="none" strike="noStrike" cap="none">
                <a:solidFill>
                  <a:schemeClr val="lt1"/>
                </a:solidFill>
                <a:latin typeface="Arial"/>
                <a:ea typeface="Arial"/>
                <a:cs typeface="Arial"/>
                <a:sym typeface="Arial"/>
              </a:defRPr>
            </a:lvl4pPr>
            <a:lvl5pPr marL="2057400" marR="0" lvl="4"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36" name="Shape 136"/>
          <p:cNvSpPr txBox="1">
            <a:spLocks noGrp="1"/>
          </p:cNvSpPr>
          <p:nvPr>
            <p:ph type="body" idx="2"/>
          </p:nvPr>
        </p:nvSpPr>
        <p:spPr>
          <a:xfrm>
            <a:off x="4648200" y="1600200"/>
            <a:ext cx="4038598" cy="2185988"/>
          </a:xfrm>
          <a:prstGeom prst="rect">
            <a:avLst/>
          </a:prstGeom>
          <a:noFill/>
          <a:ln>
            <a:noFill/>
          </a:ln>
        </p:spPr>
        <p:txBody>
          <a:bodyPr lIns="91425" tIns="91425" rIns="91425" bIns="91425" anchor="t" anchorCtr="0"/>
          <a:lstStyle>
            <a:lvl1pPr marL="342900" marR="0" lvl="0" indent="-27940" algn="l" rtl="0">
              <a:lnSpc>
                <a:spcPct val="100000"/>
              </a:lnSpc>
              <a:spcBef>
                <a:spcPts val="640"/>
              </a:spcBef>
              <a:spcAft>
                <a:spcPts val="0"/>
              </a:spcAft>
              <a:buClr>
                <a:schemeClr val="hlink"/>
              </a:buClr>
              <a:buSzPct val="8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lnSpc>
                <a:spcPct val="100000"/>
              </a:lnSpc>
              <a:spcBef>
                <a:spcPts val="560"/>
              </a:spcBef>
              <a:spcAft>
                <a:spcPts val="0"/>
              </a:spcAft>
              <a:buClr>
                <a:schemeClr val="lt2"/>
              </a:buClr>
              <a:buSzPct val="5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lnSpc>
                <a:spcPct val="100000"/>
              </a:lnSpc>
              <a:spcBef>
                <a:spcPts val="480"/>
              </a:spcBef>
              <a:spcAft>
                <a:spcPts val="0"/>
              </a:spcAft>
              <a:buClr>
                <a:schemeClr val="accent2"/>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lnSpc>
                <a:spcPct val="100000"/>
              </a:lnSpc>
              <a:spcBef>
                <a:spcPts val="400"/>
              </a:spcBef>
              <a:spcAft>
                <a:spcPts val="0"/>
              </a:spcAft>
              <a:buClr>
                <a:schemeClr val="folHlink"/>
              </a:buClr>
              <a:buSzPct val="50000"/>
              <a:buFont typeface="Noto Sans Symbols"/>
              <a:buChar char="●"/>
              <a:defRPr sz="2000" b="0" i="0" u="none" strike="noStrike" cap="none">
                <a:solidFill>
                  <a:schemeClr val="lt1"/>
                </a:solidFill>
                <a:latin typeface="Arial"/>
                <a:ea typeface="Arial"/>
                <a:cs typeface="Arial"/>
                <a:sym typeface="Arial"/>
              </a:defRPr>
            </a:lvl4pPr>
            <a:lvl5pPr marL="2057400" marR="0" lvl="4"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37" name="Shape 137"/>
          <p:cNvSpPr txBox="1">
            <a:spLocks noGrp="1"/>
          </p:cNvSpPr>
          <p:nvPr>
            <p:ph type="body" idx="3"/>
          </p:nvPr>
        </p:nvSpPr>
        <p:spPr>
          <a:xfrm>
            <a:off x="4648200" y="3938587"/>
            <a:ext cx="4038598" cy="2187574"/>
          </a:xfrm>
          <a:prstGeom prst="rect">
            <a:avLst/>
          </a:prstGeom>
          <a:noFill/>
          <a:ln>
            <a:noFill/>
          </a:ln>
        </p:spPr>
        <p:txBody>
          <a:bodyPr lIns="91425" tIns="91425" rIns="91425" bIns="91425" anchor="t" anchorCtr="0"/>
          <a:lstStyle>
            <a:lvl1pPr marL="342900" marR="0" lvl="0" indent="-27940" algn="l" rtl="0">
              <a:lnSpc>
                <a:spcPct val="100000"/>
              </a:lnSpc>
              <a:spcBef>
                <a:spcPts val="640"/>
              </a:spcBef>
              <a:spcAft>
                <a:spcPts val="0"/>
              </a:spcAft>
              <a:buClr>
                <a:schemeClr val="hlink"/>
              </a:buClr>
              <a:buSzPct val="8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lnSpc>
                <a:spcPct val="100000"/>
              </a:lnSpc>
              <a:spcBef>
                <a:spcPts val="560"/>
              </a:spcBef>
              <a:spcAft>
                <a:spcPts val="0"/>
              </a:spcAft>
              <a:buClr>
                <a:schemeClr val="lt2"/>
              </a:buClr>
              <a:buSzPct val="5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lnSpc>
                <a:spcPct val="100000"/>
              </a:lnSpc>
              <a:spcBef>
                <a:spcPts val="480"/>
              </a:spcBef>
              <a:spcAft>
                <a:spcPts val="0"/>
              </a:spcAft>
              <a:buClr>
                <a:schemeClr val="accent2"/>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lnSpc>
                <a:spcPct val="100000"/>
              </a:lnSpc>
              <a:spcBef>
                <a:spcPts val="400"/>
              </a:spcBef>
              <a:spcAft>
                <a:spcPts val="0"/>
              </a:spcAft>
              <a:buClr>
                <a:schemeClr val="folHlink"/>
              </a:buClr>
              <a:buSzPct val="50000"/>
              <a:buFont typeface="Noto Sans Symbols"/>
              <a:buChar char="●"/>
              <a:defRPr sz="2000" b="0" i="0" u="none" strike="noStrike" cap="none">
                <a:solidFill>
                  <a:schemeClr val="lt1"/>
                </a:solidFill>
                <a:latin typeface="Arial"/>
                <a:ea typeface="Arial"/>
                <a:cs typeface="Arial"/>
                <a:sym typeface="Arial"/>
              </a:defRPr>
            </a:lvl4pPr>
            <a:lvl5pPr marL="2057400" marR="0" lvl="4"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38" name="Shape 138"/>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39" name="Shape 139"/>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40" name="Shape 140"/>
          <p:cNvSpPr txBox="1">
            <a:spLocks noGrp="1"/>
          </p:cNvSpPr>
          <p:nvPr>
            <p:ph type="sldNum" idx="12"/>
          </p:nvPr>
        </p:nvSpPr>
        <p:spPr>
          <a:xfrm>
            <a:off x="6553200" y="6245225"/>
            <a:ext cx="2133598" cy="47624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rot="5400000">
            <a:off x="4733924" y="2173287"/>
            <a:ext cx="5848350" cy="2057400"/>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9pPr>
          </a:lstStyle>
          <a:p>
            <a:endParaRPr/>
          </a:p>
        </p:txBody>
      </p:sp>
      <p:sp>
        <p:nvSpPr>
          <p:cNvPr id="143" name="Shape 143"/>
          <p:cNvSpPr txBox="1">
            <a:spLocks noGrp="1"/>
          </p:cNvSpPr>
          <p:nvPr>
            <p:ph type="body" idx="1"/>
          </p:nvPr>
        </p:nvSpPr>
        <p:spPr>
          <a:xfrm rot="5400000">
            <a:off x="542925" y="192088"/>
            <a:ext cx="5848350" cy="6019798"/>
          </a:xfrm>
          <a:prstGeom prst="rect">
            <a:avLst/>
          </a:prstGeom>
          <a:noFill/>
          <a:ln>
            <a:noFill/>
          </a:ln>
        </p:spPr>
        <p:txBody>
          <a:bodyPr lIns="91425" tIns="91425" rIns="91425" bIns="91425" anchor="t" anchorCtr="0"/>
          <a:lstStyle>
            <a:lvl1pPr marL="342900" marR="0" lvl="0" indent="-27940" algn="l" rtl="0">
              <a:lnSpc>
                <a:spcPct val="100000"/>
              </a:lnSpc>
              <a:spcBef>
                <a:spcPts val="640"/>
              </a:spcBef>
              <a:spcAft>
                <a:spcPts val="0"/>
              </a:spcAft>
              <a:buClr>
                <a:schemeClr val="hlink"/>
              </a:buClr>
              <a:buSzPct val="8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lnSpc>
                <a:spcPct val="100000"/>
              </a:lnSpc>
              <a:spcBef>
                <a:spcPts val="560"/>
              </a:spcBef>
              <a:spcAft>
                <a:spcPts val="0"/>
              </a:spcAft>
              <a:buClr>
                <a:schemeClr val="lt2"/>
              </a:buClr>
              <a:buSzPct val="5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lnSpc>
                <a:spcPct val="100000"/>
              </a:lnSpc>
              <a:spcBef>
                <a:spcPts val="480"/>
              </a:spcBef>
              <a:spcAft>
                <a:spcPts val="0"/>
              </a:spcAft>
              <a:buClr>
                <a:schemeClr val="accent2"/>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lnSpc>
                <a:spcPct val="100000"/>
              </a:lnSpc>
              <a:spcBef>
                <a:spcPts val="400"/>
              </a:spcBef>
              <a:spcAft>
                <a:spcPts val="0"/>
              </a:spcAft>
              <a:buClr>
                <a:schemeClr val="folHlink"/>
              </a:buClr>
              <a:buSzPct val="50000"/>
              <a:buFont typeface="Noto Sans Symbols"/>
              <a:buChar char="●"/>
              <a:defRPr sz="2000" b="0" i="0" u="none" strike="noStrike" cap="none">
                <a:solidFill>
                  <a:schemeClr val="lt1"/>
                </a:solidFill>
                <a:latin typeface="Arial"/>
                <a:ea typeface="Arial"/>
                <a:cs typeface="Arial"/>
                <a:sym typeface="Arial"/>
              </a:defRPr>
            </a:lvl4pPr>
            <a:lvl5pPr marL="2057400" marR="0" lvl="4"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44" name="Shape 144"/>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45" name="Shape 145"/>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146" name="Shape 146"/>
          <p:cNvSpPr txBox="1">
            <a:spLocks noGrp="1"/>
          </p:cNvSpPr>
          <p:nvPr>
            <p:ph type="sldNum" idx="12"/>
          </p:nvPr>
        </p:nvSpPr>
        <p:spPr>
          <a:xfrm>
            <a:off x="6553200" y="6245225"/>
            <a:ext cx="2133598" cy="47624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grpSp>
        <p:nvGrpSpPr>
          <p:cNvPr id="10" name="Shape 10"/>
          <p:cNvGrpSpPr/>
          <p:nvPr/>
        </p:nvGrpSpPr>
        <p:grpSpPr>
          <a:xfrm>
            <a:off x="3175" y="4267200"/>
            <a:ext cx="9140825" cy="2590800"/>
            <a:chOff x="3175" y="4267200"/>
            <a:chExt cx="9140825" cy="2590800"/>
          </a:xfrm>
        </p:grpSpPr>
        <p:sp>
          <p:nvSpPr>
            <p:cNvPr id="11" name="Shape 11"/>
            <p:cNvSpPr/>
            <p:nvPr/>
          </p:nvSpPr>
          <p:spPr>
            <a:xfrm>
              <a:off x="3175" y="4267200"/>
              <a:ext cx="9140825" cy="2590800"/>
            </a:xfrm>
            <a:custGeom>
              <a:avLst/>
              <a:gdLst/>
              <a:ahLst/>
              <a:cxnLst/>
              <a:rect l="0" t="0" r="0" b="0"/>
              <a:pathLst>
                <a:path w="120000" h="120000" extrusionOk="0">
                  <a:moveTo>
                    <a:pt x="120000" y="120000"/>
                  </a:moveTo>
                  <a:lnTo>
                    <a:pt x="0" y="120000"/>
                  </a:lnTo>
                  <a:lnTo>
                    <a:pt x="0" y="0"/>
                  </a:lnTo>
                  <a:lnTo>
                    <a:pt x="120000" y="0"/>
                  </a:lnTo>
                  <a:lnTo>
                    <a:pt x="120000" y="120000"/>
                  </a:lnTo>
                  <a:close/>
                </a:path>
              </a:pathLst>
            </a:custGeom>
            <a:gradFill>
              <a:gsLst>
                <a:gs pos="0">
                  <a:schemeClr val="dk2"/>
                </a:gs>
                <a:gs pos="100000">
                  <a:schemeClr val="accent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grpSp>
          <p:nvGrpSpPr>
            <p:cNvPr id="12" name="Shape 12"/>
            <p:cNvGrpSpPr/>
            <p:nvPr/>
          </p:nvGrpSpPr>
          <p:grpSpPr>
            <a:xfrm>
              <a:off x="5600700" y="5897562"/>
              <a:ext cx="1257298" cy="827086"/>
              <a:chOff x="5599112" y="5897562"/>
              <a:chExt cx="1257298" cy="827086"/>
            </a:xfrm>
          </p:grpSpPr>
          <p:sp>
            <p:nvSpPr>
              <p:cNvPr id="13" name="Shape 13"/>
              <p:cNvSpPr/>
              <p:nvPr/>
            </p:nvSpPr>
            <p:spPr>
              <a:xfrm>
                <a:off x="5851525" y="6048375"/>
                <a:ext cx="844550" cy="519112"/>
              </a:xfrm>
              <a:prstGeom prst="ellipse">
                <a:avLst/>
              </a:prstGeom>
              <a:gradFill>
                <a:gsLst>
                  <a:gs pos="0">
                    <a:schemeClr val="accent2"/>
                  </a:gs>
                  <a:gs pos="100000">
                    <a:srgbClr val="007CCF"/>
                  </a:gs>
                </a:gsLst>
                <a:path path="circle">
                  <a:fillToRect l="50000" t="50000" r="50000" b="50000"/>
                </a:path>
                <a:tileRect/>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14" name="Shape 14"/>
              <p:cNvSpPr/>
              <p:nvPr/>
            </p:nvSpPr>
            <p:spPr>
              <a:xfrm>
                <a:off x="5915025" y="6096000"/>
                <a:ext cx="717550" cy="436562"/>
              </a:xfrm>
              <a:prstGeom prst="ellipse">
                <a:avLst/>
              </a:prstGeom>
              <a:gradFill>
                <a:gsLst>
                  <a:gs pos="0">
                    <a:srgbClr val="007CCF"/>
                  </a:gs>
                  <a:gs pos="100000">
                    <a:schemeClr val="accent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15" name="Shape 15"/>
              <p:cNvSpPr/>
              <p:nvPr/>
            </p:nvSpPr>
            <p:spPr>
              <a:xfrm>
                <a:off x="6003925" y="6146800"/>
                <a:ext cx="546099" cy="328610"/>
              </a:xfrm>
              <a:prstGeom prst="ellipse">
                <a:avLst/>
              </a:prstGeom>
              <a:gradFill>
                <a:gsLst>
                  <a:gs pos="0">
                    <a:schemeClr val="accent2"/>
                  </a:gs>
                  <a:gs pos="100000">
                    <a:srgbClr val="0080D7"/>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16" name="Shape 16"/>
              <p:cNvSpPr/>
              <p:nvPr/>
            </p:nvSpPr>
            <p:spPr>
              <a:xfrm>
                <a:off x="6067425" y="6184900"/>
                <a:ext cx="415925" cy="252412"/>
              </a:xfrm>
              <a:prstGeom prst="ellipse">
                <a:avLst/>
              </a:prstGeom>
              <a:gradFill>
                <a:gsLst>
                  <a:gs pos="0">
                    <a:srgbClr val="0084DD"/>
                  </a:gs>
                  <a:gs pos="100000">
                    <a:schemeClr val="accent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17" name="Shape 17"/>
              <p:cNvSpPr/>
              <p:nvPr/>
            </p:nvSpPr>
            <p:spPr>
              <a:xfrm>
                <a:off x="6121400" y="6226175"/>
                <a:ext cx="304798" cy="169861"/>
              </a:xfrm>
              <a:prstGeom prst="ellipse">
                <a:avLst/>
              </a:prstGeom>
              <a:gradFill>
                <a:gsLst>
                  <a:gs pos="0">
                    <a:schemeClr val="accent2"/>
                  </a:gs>
                  <a:gs pos="100000">
                    <a:srgbClr val="0080D7"/>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18" name="Shape 18"/>
              <p:cNvSpPr/>
              <p:nvPr/>
            </p:nvSpPr>
            <p:spPr>
              <a:xfrm>
                <a:off x="5675312" y="5897562"/>
                <a:ext cx="608011" cy="255587"/>
              </a:xfrm>
              <a:custGeom>
                <a:avLst/>
                <a:gdLst/>
                <a:ahLst/>
                <a:cxnLst/>
                <a:rect l="0" t="0" r="0" b="0"/>
                <a:pathLst>
                  <a:path w="120000" h="120000" extrusionOk="0">
                    <a:moveTo>
                      <a:pt x="118115" y="8944"/>
                    </a:moveTo>
                    <a:lnTo>
                      <a:pt x="80732" y="17888"/>
                    </a:lnTo>
                    <a:lnTo>
                      <a:pt x="46806" y="40248"/>
                    </a:lnTo>
                    <a:lnTo>
                      <a:pt x="31727" y="57391"/>
                    </a:lnTo>
                    <a:lnTo>
                      <a:pt x="18534" y="75279"/>
                    </a:lnTo>
                    <a:lnTo>
                      <a:pt x="7539" y="97639"/>
                    </a:lnTo>
                    <a:lnTo>
                      <a:pt x="0" y="120000"/>
                    </a:lnTo>
                    <a:lnTo>
                      <a:pt x="0" y="102111"/>
                    </a:lnTo>
                    <a:lnTo>
                      <a:pt x="9109" y="79751"/>
                    </a:lnTo>
                    <a:lnTo>
                      <a:pt x="20418" y="61863"/>
                    </a:lnTo>
                    <a:lnTo>
                      <a:pt x="48691" y="26832"/>
                    </a:lnTo>
                    <a:lnTo>
                      <a:pt x="80732" y="8944"/>
                    </a:lnTo>
                    <a:lnTo>
                      <a:pt x="118115" y="0"/>
                    </a:lnTo>
                    <a:lnTo>
                      <a:pt x="118115" y="0"/>
                    </a:lnTo>
                    <a:lnTo>
                      <a:pt x="120000" y="0"/>
                    </a:lnTo>
                    <a:lnTo>
                      <a:pt x="120000" y="8944"/>
                    </a:lnTo>
                    <a:lnTo>
                      <a:pt x="118115" y="8944"/>
                    </a:lnTo>
                    <a:lnTo>
                      <a:pt x="118115" y="8944"/>
                    </a:lnTo>
                    <a:lnTo>
                      <a:pt x="118115" y="8944"/>
                    </a:lnTo>
                    <a:close/>
                  </a:path>
                </a:pathLst>
              </a:custGeom>
              <a:gradFill>
                <a:gsLst>
                  <a:gs pos="0">
                    <a:srgbClr val="0080D7"/>
                  </a:gs>
                  <a:gs pos="100000">
                    <a:schemeClr val="accent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19" name="Shape 19"/>
              <p:cNvSpPr/>
              <p:nvPr/>
            </p:nvSpPr>
            <p:spPr>
              <a:xfrm>
                <a:off x="5865812" y="6619875"/>
                <a:ext cx="704850" cy="104774"/>
              </a:xfrm>
              <a:custGeom>
                <a:avLst/>
                <a:gdLst/>
                <a:ahLst/>
                <a:cxnLst/>
                <a:rect l="0" t="0" r="0" b="0"/>
                <a:pathLst>
                  <a:path w="120000" h="120000" extrusionOk="0">
                    <a:moveTo>
                      <a:pt x="69616" y="98181"/>
                    </a:moveTo>
                    <a:lnTo>
                      <a:pt x="95620" y="87272"/>
                    </a:lnTo>
                    <a:lnTo>
                      <a:pt x="120000" y="43636"/>
                    </a:lnTo>
                    <a:lnTo>
                      <a:pt x="120000" y="65454"/>
                    </a:lnTo>
                    <a:lnTo>
                      <a:pt x="95620" y="109090"/>
                    </a:lnTo>
                    <a:lnTo>
                      <a:pt x="69616" y="120000"/>
                    </a:lnTo>
                    <a:lnTo>
                      <a:pt x="50383" y="109090"/>
                    </a:lnTo>
                    <a:lnTo>
                      <a:pt x="32505" y="87272"/>
                    </a:lnTo>
                    <a:lnTo>
                      <a:pt x="16252" y="65454"/>
                    </a:lnTo>
                    <a:lnTo>
                      <a:pt x="0" y="21818"/>
                    </a:lnTo>
                    <a:lnTo>
                      <a:pt x="0" y="0"/>
                    </a:lnTo>
                    <a:lnTo>
                      <a:pt x="14627" y="43636"/>
                    </a:lnTo>
                    <a:lnTo>
                      <a:pt x="32505" y="65454"/>
                    </a:lnTo>
                    <a:lnTo>
                      <a:pt x="50383" y="87272"/>
                    </a:lnTo>
                    <a:lnTo>
                      <a:pt x="69616" y="98181"/>
                    </a:lnTo>
                    <a:lnTo>
                      <a:pt x="69616" y="98181"/>
                    </a:lnTo>
                    <a:close/>
                  </a:path>
                </a:pathLst>
              </a:custGeom>
              <a:gradFill>
                <a:gsLst>
                  <a:gs pos="0">
                    <a:srgbClr val="0073C1"/>
                  </a:gs>
                  <a:gs pos="100000">
                    <a:schemeClr val="accent2"/>
                  </a:gs>
                </a:gsLst>
                <a:lin ang="189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20" name="Shape 20"/>
              <p:cNvSpPr/>
              <p:nvPr/>
            </p:nvSpPr>
            <p:spPr>
              <a:xfrm>
                <a:off x="5599112" y="6200775"/>
                <a:ext cx="141287" cy="342899"/>
              </a:xfrm>
              <a:custGeom>
                <a:avLst/>
                <a:gdLst/>
                <a:ahLst/>
                <a:cxnLst/>
                <a:rect l="0" t="0" r="0" b="0"/>
                <a:pathLst>
                  <a:path w="120000" h="120000" extrusionOk="0">
                    <a:moveTo>
                      <a:pt x="16179" y="36666"/>
                    </a:moveTo>
                    <a:lnTo>
                      <a:pt x="24269" y="60000"/>
                    </a:lnTo>
                    <a:lnTo>
                      <a:pt x="48539" y="80000"/>
                    </a:lnTo>
                    <a:lnTo>
                      <a:pt x="80898" y="100000"/>
                    </a:lnTo>
                    <a:lnTo>
                      <a:pt x="120000" y="120000"/>
                    </a:lnTo>
                    <a:lnTo>
                      <a:pt x="97078" y="120000"/>
                    </a:lnTo>
                    <a:lnTo>
                      <a:pt x="56629" y="100000"/>
                    </a:lnTo>
                    <a:lnTo>
                      <a:pt x="24269" y="80000"/>
                    </a:lnTo>
                    <a:lnTo>
                      <a:pt x="8089" y="60000"/>
                    </a:lnTo>
                    <a:lnTo>
                      <a:pt x="0" y="36666"/>
                    </a:lnTo>
                    <a:lnTo>
                      <a:pt x="0" y="16666"/>
                    </a:lnTo>
                    <a:lnTo>
                      <a:pt x="16179" y="0"/>
                    </a:lnTo>
                    <a:lnTo>
                      <a:pt x="40449" y="0"/>
                    </a:lnTo>
                    <a:lnTo>
                      <a:pt x="24269" y="16666"/>
                    </a:lnTo>
                    <a:lnTo>
                      <a:pt x="16179" y="36666"/>
                    </a:lnTo>
                    <a:lnTo>
                      <a:pt x="16179" y="36666"/>
                    </a:lnTo>
                    <a:close/>
                  </a:path>
                </a:pathLst>
              </a:custGeom>
              <a:gradFill>
                <a:gsLst>
                  <a:gs pos="0">
                    <a:schemeClr val="accent2"/>
                  </a:gs>
                  <a:gs pos="100000">
                    <a:srgbClr val="0077C8"/>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21" name="Shape 21"/>
              <p:cNvSpPr/>
              <p:nvPr/>
            </p:nvSpPr>
            <p:spPr>
              <a:xfrm>
                <a:off x="5665787" y="5945187"/>
                <a:ext cx="1190623" cy="731837"/>
              </a:xfrm>
              <a:custGeom>
                <a:avLst/>
                <a:gdLst/>
                <a:ahLst/>
                <a:cxnLst/>
                <a:rect l="0" t="0" r="0" b="0"/>
                <a:pathLst>
                  <a:path w="120000" h="120000" extrusionOk="0">
                    <a:moveTo>
                      <a:pt x="61365" y="115314"/>
                    </a:moveTo>
                    <a:lnTo>
                      <a:pt x="49959" y="113752"/>
                    </a:lnTo>
                    <a:lnTo>
                      <a:pt x="39357" y="110629"/>
                    </a:lnTo>
                    <a:lnTo>
                      <a:pt x="29718" y="105943"/>
                    </a:lnTo>
                    <a:lnTo>
                      <a:pt x="21044" y="99696"/>
                    </a:lnTo>
                    <a:lnTo>
                      <a:pt x="13333" y="90325"/>
                    </a:lnTo>
                    <a:lnTo>
                      <a:pt x="8514" y="80954"/>
                    </a:lnTo>
                    <a:lnTo>
                      <a:pt x="4819" y="70021"/>
                    </a:lnTo>
                    <a:lnTo>
                      <a:pt x="3855" y="59088"/>
                    </a:lnTo>
                    <a:lnTo>
                      <a:pt x="4819" y="48156"/>
                    </a:lnTo>
                    <a:lnTo>
                      <a:pt x="8514" y="37223"/>
                    </a:lnTo>
                    <a:lnTo>
                      <a:pt x="13333" y="27852"/>
                    </a:lnTo>
                    <a:lnTo>
                      <a:pt x="21044" y="20043"/>
                    </a:lnTo>
                    <a:lnTo>
                      <a:pt x="29718" y="12234"/>
                    </a:lnTo>
                    <a:lnTo>
                      <a:pt x="39357" y="7809"/>
                    </a:lnTo>
                    <a:lnTo>
                      <a:pt x="49959" y="4685"/>
                    </a:lnTo>
                    <a:lnTo>
                      <a:pt x="61365" y="3123"/>
                    </a:lnTo>
                    <a:lnTo>
                      <a:pt x="76787" y="4685"/>
                    </a:lnTo>
                    <a:lnTo>
                      <a:pt x="90281" y="10672"/>
                    </a:lnTo>
                    <a:lnTo>
                      <a:pt x="90281" y="9370"/>
                    </a:lnTo>
                    <a:lnTo>
                      <a:pt x="90281" y="7809"/>
                    </a:lnTo>
                    <a:lnTo>
                      <a:pt x="76787" y="1561"/>
                    </a:lnTo>
                    <a:lnTo>
                      <a:pt x="61365" y="0"/>
                    </a:lnTo>
                    <a:lnTo>
                      <a:pt x="48995" y="1561"/>
                    </a:lnTo>
                    <a:lnTo>
                      <a:pt x="37429" y="4685"/>
                    </a:lnTo>
                    <a:lnTo>
                      <a:pt x="26827" y="10672"/>
                    </a:lnTo>
                    <a:lnTo>
                      <a:pt x="18152" y="16919"/>
                    </a:lnTo>
                    <a:lnTo>
                      <a:pt x="10441" y="26290"/>
                    </a:lnTo>
                    <a:lnTo>
                      <a:pt x="4819" y="35661"/>
                    </a:lnTo>
                    <a:lnTo>
                      <a:pt x="963" y="46594"/>
                    </a:lnTo>
                    <a:lnTo>
                      <a:pt x="0" y="59088"/>
                    </a:lnTo>
                    <a:lnTo>
                      <a:pt x="963" y="71583"/>
                    </a:lnTo>
                    <a:lnTo>
                      <a:pt x="4819" y="82516"/>
                    </a:lnTo>
                    <a:lnTo>
                      <a:pt x="10441" y="93449"/>
                    </a:lnTo>
                    <a:lnTo>
                      <a:pt x="18152" y="102819"/>
                    </a:lnTo>
                    <a:lnTo>
                      <a:pt x="26827" y="109067"/>
                    </a:lnTo>
                    <a:lnTo>
                      <a:pt x="37429" y="115314"/>
                    </a:lnTo>
                    <a:lnTo>
                      <a:pt x="48995" y="118438"/>
                    </a:lnTo>
                    <a:lnTo>
                      <a:pt x="61365" y="119999"/>
                    </a:lnTo>
                    <a:lnTo>
                      <a:pt x="71967" y="118438"/>
                    </a:lnTo>
                    <a:lnTo>
                      <a:pt x="81606" y="116876"/>
                    </a:lnTo>
                    <a:lnTo>
                      <a:pt x="97831" y="107505"/>
                    </a:lnTo>
                    <a:lnTo>
                      <a:pt x="105542" y="101258"/>
                    </a:lnTo>
                    <a:lnTo>
                      <a:pt x="111325" y="93449"/>
                    </a:lnTo>
                    <a:lnTo>
                      <a:pt x="116144" y="85639"/>
                    </a:lnTo>
                    <a:lnTo>
                      <a:pt x="120000" y="76268"/>
                    </a:lnTo>
                    <a:lnTo>
                      <a:pt x="119036" y="74707"/>
                    </a:lnTo>
                    <a:lnTo>
                      <a:pt x="117108" y="73145"/>
                    </a:lnTo>
                    <a:lnTo>
                      <a:pt x="114216" y="82516"/>
                    </a:lnTo>
                    <a:lnTo>
                      <a:pt x="109397" y="90325"/>
                    </a:lnTo>
                    <a:lnTo>
                      <a:pt x="103614" y="98134"/>
                    </a:lnTo>
                    <a:lnTo>
                      <a:pt x="97028" y="104381"/>
                    </a:lnTo>
                    <a:lnTo>
                      <a:pt x="80642" y="112190"/>
                    </a:lnTo>
                    <a:lnTo>
                      <a:pt x="71004" y="115314"/>
                    </a:lnTo>
                    <a:lnTo>
                      <a:pt x="61365" y="115314"/>
                    </a:lnTo>
                    <a:lnTo>
                      <a:pt x="61365" y="115314"/>
                    </a:lnTo>
                    <a:close/>
                  </a:path>
                </a:pathLst>
              </a:custGeom>
              <a:gradFill>
                <a:gsLst>
                  <a:gs pos="0">
                    <a:schemeClr val="accent2"/>
                  </a:gs>
                  <a:gs pos="100000">
                    <a:srgbClr val="007CCF"/>
                  </a:gs>
                </a:gsLst>
                <a:path path="circle">
                  <a:fillToRect l="50000" t="50000" r="50000" b="50000"/>
                </a:path>
                <a:tileRect/>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22" name="Shape 22"/>
              <p:cNvSpPr/>
              <p:nvPr/>
            </p:nvSpPr>
            <p:spPr>
              <a:xfrm>
                <a:off x="6408737" y="5907087"/>
                <a:ext cx="152399" cy="47625"/>
              </a:xfrm>
              <a:custGeom>
                <a:avLst/>
                <a:gdLst/>
                <a:ahLst/>
                <a:cxnLst/>
                <a:rect l="0" t="0" r="0" b="0"/>
                <a:pathLst>
                  <a:path w="120000" h="120000" extrusionOk="0">
                    <a:moveTo>
                      <a:pt x="0" y="0"/>
                    </a:moveTo>
                    <a:lnTo>
                      <a:pt x="0" y="48000"/>
                    </a:lnTo>
                    <a:lnTo>
                      <a:pt x="60000" y="72000"/>
                    </a:lnTo>
                    <a:lnTo>
                      <a:pt x="120000" y="120000"/>
                    </a:lnTo>
                    <a:lnTo>
                      <a:pt x="120000" y="96000"/>
                    </a:lnTo>
                    <a:lnTo>
                      <a:pt x="120000" y="72000"/>
                    </a:lnTo>
                    <a:lnTo>
                      <a:pt x="60000" y="48000"/>
                    </a:lnTo>
                    <a:lnTo>
                      <a:pt x="0" y="0"/>
                    </a:lnTo>
                    <a:lnTo>
                      <a:pt x="0" y="0"/>
                    </a:lnTo>
                    <a:close/>
                  </a:path>
                </a:pathLst>
              </a:custGeom>
              <a:gradFill>
                <a:gsLst>
                  <a:gs pos="0">
                    <a:schemeClr val="accent2"/>
                  </a:gs>
                  <a:gs pos="100000">
                    <a:srgbClr val="0077C8"/>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23" name="Shape 23"/>
              <p:cNvSpPr/>
              <p:nvPr/>
            </p:nvSpPr>
            <p:spPr>
              <a:xfrm>
                <a:off x="6207125" y="6267450"/>
                <a:ext cx="133349" cy="84137"/>
              </a:xfrm>
              <a:prstGeom prst="ellipse">
                <a:avLst/>
              </a:prstGeom>
              <a:gradFill>
                <a:gsLst>
                  <a:gs pos="0">
                    <a:srgbClr val="0080D7"/>
                  </a:gs>
                  <a:gs pos="100000">
                    <a:schemeClr val="accent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grpSp>
        <p:grpSp>
          <p:nvGrpSpPr>
            <p:cNvPr id="24" name="Shape 24"/>
            <p:cNvGrpSpPr/>
            <p:nvPr/>
          </p:nvGrpSpPr>
          <p:grpSpPr>
            <a:xfrm>
              <a:off x="2819400" y="5764212"/>
              <a:ext cx="2581274" cy="1084262"/>
              <a:chOff x="2819400" y="5764212"/>
              <a:chExt cx="2581274" cy="1084262"/>
            </a:xfrm>
          </p:grpSpPr>
          <p:sp>
            <p:nvSpPr>
              <p:cNvPr id="25" name="Shape 25"/>
              <p:cNvSpPr/>
              <p:nvPr/>
            </p:nvSpPr>
            <p:spPr>
              <a:xfrm>
                <a:off x="3600450" y="6245225"/>
                <a:ext cx="1012825" cy="598487"/>
              </a:xfrm>
              <a:prstGeom prst="ellipse">
                <a:avLst/>
              </a:prstGeom>
              <a:gradFill>
                <a:gsLst>
                  <a:gs pos="0">
                    <a:srgbClr val="0077C8"/>
                  </a:gs>
                  <a:gs pos="100000">
                    <a:schemeClr val="accent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26" name="Shape 26"/>
              <p:cNvSpPr/>
              <p:nvPr/>
            </p:nvSpPr>
            <p:spPr>
              <a:xfrm>
                <a:off x="3673475" y="6283325"/>
                <a:ext cx="862011" cy="527050"/>
              </a:xfrm>
              <a:prstGeom prst="ellipse">
                <a:avLst/>
              </a:prstGeom>
              <a:gradFill>
                <a:gsLst>
                  <a:gs pos="0">
                    <a:schemeClr val="accent2"/>
                  </a:gs>
                  <a:gs pos="100000">
                    <a:srgbClr val="0077C8"/>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27" name="Shape 27"/>
              <p:cNvSpPr/>
              <p:nvPr/>
            </p:nvSpPr>
            <p:spPr>
              <a:xfrm>
                <a:off x="3716337" y="6316662"/>
                <a:ext cx="795337" cy="474661"/>
              </a:xfrm>
              <a:prstGeom prst="ellipse">
                <a:avLst/>
              </a:prstGeom>
              <a:gradFill>
                <a:gsLst>
                  <a:gs pos="0">
                    <a:srgbClr val="007CCF"/>
                  </a:gs>
                  <a:gs pos="100000">
                    <a:schemeClr val="accent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28" name="Shape 28"/>
              <p:cNvSpPr/>
              <p:nvPr/>
            </p:nvSpPr>
            <p:spPr>
              <a:xfrm>
                <a:off x="3759200" y="6345237"/>
                <a:ext cx="704850" cy="409575"/>
              </a:xfrm>
              <a:prstGeom prst="ellipse">
                <a:avLst/>
              </a:prstGeom>
              <a:gradFill>
                <a:gsLst>
                  <a:gs pos="0">
                    <a:srgbClr val="0077C8"/>
                  </a:gs>
                  <a:gs pos="100000">
                    <a:schemeClr val="accent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29" name="Shape 29"/>
              <p:cNvSpPr/>
              <p:nvPr/>
            </p:nvSpPr>
            <p:spPr>
              <a:xfrm>
                <a:off x="3786187" y="6357937"/>
                <a:ext cx="655635" cy="381000"/>
              </a:xfrm>
              <a:prstGeom prst="ellipse">
                <a:avLst/>
              </a:prstGeom>
              <a:gradFill>
                <a:gsLst>
                  <a:gs pos="0">
                    <a:srgbClr val="0080D7"/>
                  </a:gs>
                  <a:gs pos="100000">
                    <a:schemeClr val="accent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30" name="Shape 30"/>
              <p:cNvSpPr/>
              <p:nvPr/>
            </p:nvSpPr>
            <p:spPr>
              <a:xfrm>
                <a:off x="3868737" y="6391275"/>
                <a:ext cx="485775" cy="304798"/>
              </a:xfrm>
              <a:prstGeom prst="ellipse">
                <a:avLst/>
              </a:prstGeom>
              <a:gradFill>
                <a:gsLst>
                  <a:gs pos="0">
                    <a:srgbClr val="0077C8"/>
                  </a:gs>
                  <a:gs pos="100000">
                    <a:schemeClr val="accent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31" name="Shape 31"/>
              <p:cNvSpPr/>
              <p:nvPr/>
            </p:nvSpPr>
            <p:spPr>
              <a:xfrm>
                <a:off x="3930650" y="6438900"/>
                <a:ext cx="360362" cy="214312"/>
              </a:xfrm>
              <a:prstGeom prst="ellipse">
                <a:avLst/>
              </a:prstGeom>
              <a:gradFill>
                <a:gsLst>
                  <a:gs pos="0">
                    <a:schemeClr val="accent2"/>
                  </a:gs>
                  <a:gs pos="100000">
                    <a:srgbClr val="007CC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32" name="Shape 32"/>
              <p:cNvSpPr/>
              <p:nvPr/>
            </p:nvSpPr>
            <p:spPr>
              <a:xfrm>
                <a:off x="4035425" y="6503987"/>
                <a:ext cx="142875" cy="95250"/>
              </a:xfrm>
              <a:prstGeom prst="ellipse">
                <a:avLst/>
              </a:prstGeom>
              <a:gradFill>
                <a:gsLst>
                  <a:gs pos="0">
                    <a:schemeClr val="accent2"/>
                  </a:gs>
                  <a:gs pos="100000">
                    <a:srgbClr val="007CCF"/>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33" name="Shape 33"/>
              <p:cNvSpPr/>
              <p:nvPr/>
            </p:nvSpPr>
            <p:spPr>
              <a:xfrm>
                <a:off x="4103687" y="6067425"/>
                <a:ext cx="712786" cy="295275"/>
              </a:xfrm>
              <a:custGeom>
                <a:avLst/>
                <a:gdLst/>
                <a:ahLst/>
                <a:cxnLst/>
                <a:rect l="0" t="0" r="0" b="0"/>
                <a:pathLst>
                  <a:path w="120000" h="120000" extrusionOk="0">
                    <a:moveTo>
                      <a:pt x="1607" y="3870"/>
                    </a:moveTo>
                    <a:lnTo>
                      <a:pt x="20892" y="7741"/>
                    </a:lnTo>
                    <a:lnTo>
                      <a:pt x="40178" y="11612"/>
                    </a:lnTo>
                    <a:lnTo>
                      <a:pt x="57589" y="23225"/>
                    </a:lnTo>
                    <a:lnTo>
                      <a:pt x="73660" y="38709"/>
                    </a:lnTo>
                    <a:lnTo>
                      <a:pt x="88124" y="54193"/>
                    </a:lnTo>
                    <a:lnTo>
                      <a:pt x="100982" y="73548"/>
                    </a:lnTo>
                    <a:lnTo>
                      <a:pt x="112232" y="96774"/>
                    </a:lnTo>
                    <a:lnTo>
                      <a:pt x="119999" y="120000"/>
                    </a:lnTo>
                    <a:lnTo>
                      <a:pt x="119999" y="104516"/>
                    </a:lnTo>
                    <a:lnTo>
                      <a:pt x="110624" y="81290"/>
                    </a:lnTo>
                    <a:lnTo>
                      <a:pt x="99374" y="61935"/>
                    </a:lnTo>
                    <a:lnTo>
                      <a:pt x="86517" y="42580"/>
                    </a:lnTo>
                    <a:lnTo>
                      <a:pt x="72053" y="30967"/>
                    </a:lnTo>
                    <a:lnTo>
                      <a:pt x="38571" y="7741"/>
                    </a:lnTo>
                    <a:lnTo>
                      <a:pt x="20892" y="3870"/>
                    </a:lnTo>
                    <a:lnTo>
                      <a:pt x="1607" y="0"/>
                    </a:lnTo>
                    <a:lnTo>
                      <a:pt x="0" y="0"/>
                    </a:lnTo>
                    <a:lnTo>
                      <a:pt x="0" y="0"/>
                    </a:lnTo>
                    <a:lnTo>
                      <a:pt x="0" y="3870"/>
                    </a:lnTo>
                    <a:lnTo>
                      <a:pt x="0" y="3870"/>
                    </a:lnTo>
                    <a:lnTo>
                      <a:pt x="1607" y="3870"/>
                    </a:lnTo>
                    <a:lnTo>
                      <a:pt x="1607" y="3870"/>
                    </a:lnTo>
                    <a:close/>
                  </a:path>
                </a:pathLst>
              </a:custGeom>
              <a:gradFill>
                <a:gsLst>
                  <a:gs pos="0">
                    <a:srgbClr val="007CCF"/>
                  </a:gs>
                  <a:gs pos="100000">
                    <a:schemeClr val="accent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34" name="Shape 34"/>
              <p:cNvSpPr/>
              <p:nvPr/>
            </p:nvSpPr>
            <p:spPr>
              <a:xfrm>
                <a:off x="3400425" y="6115050"/>
                <a:ext cx="1416049" cy="733425"/>
              </a:xfrm>
              <a:custGeom>
                <a:avLst/>
                <a:gdLst/>
                <a:ahLst/>
                <a:cxnLst/>
                <a:rect l="0" t="0" r="0" b="0"/>
                <a:pathLst>
                  <a:path w="120000" h="120000" extrusionOk="0">
                    <a:moveTo>
                      <a:pt x="3101" y="71688"/>
                    </a:moveTo>
                    <a:lnTo>
                      <a:pt x="3910" y="57662"/>
                    </a:lnTo>
                    <a:lnTo>
                      <a:pt x="7955" y="45194"/>
                    </a:lnTo>
                    <a:lnTo>
                      <a:pt x="12808" y="34285"/>
                    </a:lnTo>
                    <a:lnTo>
                      <a:pt x="20089" y="24935"/>
                    </a:lnTo>
                    <a:lnTo>
                      <a:pt x="28179" y="15584"/>
                    </a:lnTo>
                    <a:lnTo>
                      <a:pt x="37887" y="9350"/>
                    </a:lnTo>
                    <a:lnTo>
                      <a:pt x="49078" y="6233"/>
                    </a:lnTo>
                    <a:lnTo>
                      <a:pt x="60404" y="4675"/>
                    </a:lnTo>
                    <a:lnTo>
                      <a:pt x="71730" y="6233"/>
                    </a:lnTo>
                    <a:lnTo>
                      <a:pt x="82112" y="9350"/>
                    </a:lnTo>
                    <a:lnTo>
                      <a:pt x="91820" y="15584"/>
                    </a:lnTo>
                    <a:lnTo>
                      <a:pt x="99910" y="24935"/>
                    </a:lnTo>
                    <a:lnTo>
                      <a:pt x="107191" y="34285"/>
                    </a:lnTo>
                    <a:lnTo>
                      <a:pt x="112044" y="45194"/>
                    </a:lnTo>
                    <a:lnTo>
                      <a:pt x="116089" y="57662"/>
                    </a:lnTo>
                    <a:lnTo>
                      <a:pt x="116898" y="71688"/>
                    </a:lnTo>
                    <a:lnTo>
                      <a:pt x="115280" y="85714"/>
                    </a:lnTo>
                    <a:lnTo>
                      <a:pt x="112044" y="98181"/>
                    </a:lnTo>
                    <a:lnTo>
                      <a:pt x="105573" y="110649"/>
                    </a:lnTo>
                    <a:lnTo>
                      <a:pt x="97483" y="119999"/>
                    </a:lnTo>
                    <a:lnTo>
                      <a:pt x="103146" y="119999"/>
                    </a:lnTo>
                    <a:lnTo>
                      <a:pt x="110426" y="110649"/>
                    </a:lnTo>
                    <a:lnTo>
                      <a:pt x="115280" y="98181"/>
                    </a:lnTo>
                    <a:lnTo>
                      <a:pt x="119191" y="85714"/>
                    </a:lnTo>
                    <a:lnTo>
                      <a:pt x="120000" y="71688"/>
                    </a:lnTo>
                    <a:lnTo>
                      <a:pt x="119191" y="57662"/>
                    </a:lnTo>
                    <a:lnTo>
                      <a:pt x="115280" y="43636"/>
                    </a:lnTo>
                    <a:lnTo>
                      <a:pt x="109617" y="31168"/>
                    </a:lnTo>
                    <a:lnTo>
                      <a:pt x="102337" y="21818"/>
                    </a:lnTo>
                    <a:lnTo>
                      <a:pt x="93438" y="12467"/>
                    </a:lnTo>
                    <a:lnTo>
                      <a:pt x="83730" y="6233"/>
                    </a:lnTo>
                    <a:lnTo>
                      <a:pt x="72539" y="1558"/>
                    </a:lnTo>
                    <a:lnTo>
                      <a:pt x="60404" y="0"/>
                    </a:lnTo>
                    <a:lnTo>
                      <a:pt x="48269" y="1558"/>
                    </a:lnTo>
                    <a:lnTo>
                      <a:pt x="37078" y="6233"/>
                    </a:lnTo>
                    <a:lnTo>
                      <a:pt x="26561" y="12467"/>
                    </a:lnTo>
                    <a:lnTo>
                      <a:pt x="17662" y="21818"/>
                    </a:lnTo>
                    <a:lnTo>
                      <a:pt x="10382" y="31168"/>
                    </a:lnTo>
                    <a:lnTo>
                      <a:pt x="4719" y="43636"/>
                    </a:lnTo>
                    <a:lnTo>
                      <a:pt x="1617" y="57662"/>
                    </a:lnTo>
                    <a:lnTo>
                      <a:pt x="0" y="71688"/>
                    </a:lnTo>
                    <a:lnTo>
                      <a:pt x="808" y="85714"/>
                    </a:lnTo>
                    <a:lnTo>
                      <a:pt x="4719" y="98181"/>
                    </a:lnTo>
                    <a:lnTo>
                      <a:pt x="9573" y="110649"/>
                    </a:lnTo>
                    <a:lnTo>
                      <a:pt x="16853" y="119999"/>
                    </a:lnTo>
                    <a:lnTo>
                      <a:pt x="22516" y="119999"/>
                    </a:lnTo>
                    <a:lnTo>
                      <a:pt x="14426" y="110649"/>
                    </a:lnTo>
                    <a:lnTo>
                      <a:pt x="7955" y="98181"/>
                    </a:lnTo>
                    <a:lnTo>
                      <a:pt x="4719" y="85714"/>
                    </a:lnTo>
                    <a:lnTo>
                      <a:pt x="3101" y="71688"/>
                    </a:lnTo>
                    <a:lnTo>
                      <a:pt x="3101" y="71688"/>
                    </a:lnTo>
                    <a:close/>
                  </a:path>
                </a:pathLst>
              </a:custGeom>
              <a:gradFill>
                <a:gsLst>
                  <a:gs pos="0">
                    <a:schemeClr val="accent2"/>
                  </a:gs>
                  <a:gs pos="100000">
                    <a:srgbClr val="0073C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35" name="Shape 35"/>
              <p:cNvSpPr/>
              <p:nvPr/>
            </p:nvSpPr>
            <p:spPr>
              <a:xfrm>
                <a:off x="3305175" y="6076950"/>
                <a:ext cx="646112" cy="771524"/>
              </a:xfrm>
              <a:custGeom>
                <a:avLst/>
                <a:gdLst/>
                <a:ahLst/>
                <a:cxnLst/>
                <a:rect l="0" t="0" r="0" b="0"/>
                <a:pathLst>
                  <a:path w="120000" h="120000" extrusionOk="0">
                    <a:moveTo>
                      <a:pt x="5320" y="74074"/>
                    </a:moveTo>
                    <a:lnTo>
                      <a:pt x="7093" y="60740"/>
                    </a:lnTo>
                    <a:lnTo>
                      <a:pt x="14187" y="48888"/>
                    </a:lnTo>
                    <a:lnTo>
                      <a:pt x="24532" y="37037"/>
                    </a:lnTo>
                    <a:lnTo>
                      <a:pt x="38719" y="26666"/>
                    </a:lnTo>
                    <a:lnTo>
                      <a:pt x="54679" y="17777"/>
                    </a:lnTo>
                    <a:lnTo>
                      <a:pt x="74187" y="10370"/>
                    </a:lnTo>
                    <a:lnTo>
                      <a:pt x="97241" y="5925"/>
                    </a:lnTo>
                    <a:lnTo>
                      <a:pt x="120000" y="1481"/>
                    </a:lnTo>
                    <a:lnTo>
                      <a:pt x="120000" y="0"/>
                    </a:lnTo>
                    <a:lnTo>
                      <a:pt x="95467" y="2962"/>
                    </a:lnTo>
                    <a:lnTo>
                      <a:pt x="72413" y="8888"/>
                    </a:lnTo>
                    <a:lnTo>
                      <a:pt x="52906" y="16296"/>
                    </a:lnTo>
                    <a:lnTo>
                      <a:pt x="35172" y="25185"/>
                    </a:lnTo>
                    <a:lnTo>
                      <a:pt x="21280" y="35555"/>
                    </a:lnTo>
                    <a:lnTo>
                      <a:pt x="8866" y="47407"/>
                    </a:lnTo>
                    <a:lnTo>
                      <a:pt x="1773" y="60740"/>
                    </a:lnTo>
                    <a:lnTo>
                      <a:pt x="0" y="74074"/>
                    </a:lnTo>
                    <a:lnTo>
                      <a:pt x="1773" y="85925"/>
                    </a:lnTo>
                    <a:lnTo>
                      <a:pt x="8866" y="97777"/>
                    </a:lnTo>
                    <a:lnTo>
                      <a:pt x="19507" y="109629"/>
                    </a:lnTo>
                    <a:lnTo>
                      <a:pt x="31625" y="120000"/>
                    </a:lnTo>
                    <a:lnTo>
                      <a:pt x="38719" y="120000"/>
                    </a:lnTo>
                    <a:lnTo>
                      <a:pt x="24532" y="111111"/>
                    </a:lnTo>
                    <a:lnTo>
                      <a:pt x="14187" y="99259"/>
                    </a:lnTo>
                    <a:lnTo>
                      <a:pt x="7093" y="87407"/>
                    </a:lnTo>
                    <a:lnTo>
                      <a:pt x="5320" y="74074"/>
                    </a:lnTo>
                    <a:lnTo>
                      <a:pt x="5320" y="74074"/>
                    </a:lnTo>
                    <a:close/>
                  </a:path>
                </a:pathLst>
              </a:custGeom>
              <a:gradFill>
                <a:gsLst>
                  <a:gs pos="0">
                    <a:schemeClr val="accent2"/>
                  </a:gs>
                  <a:gs pos="100000">
                    <a:srgbClr val="007CCF"/>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36" name="Shape 36"/>
              <p:cNvSpPr/>
              <p:nvPr/>
            </p:nvSpPr>
            <p:spPr>
              <a:xfrm>
                <a:off x="4741862" y="6419850"/>
                <a:ext cx="171449" cy="400049"/>
              </a:xfrm>
              <a:custGeom>
                <a:avLst/>
                <a:gdLst/>
                <a:ahLst/>
                <a:cxnLst/>
                <a:rect l="0" t="0" r="0" b="0"/>
                <a:pathLst>
                  <a:path w="120000" h="120000" extrusionOk="0">
                    <a:moveTo>
                      <a:pt x="99813" y="40000"/>
                    </a:moveTo>
                    <a:lnTo>
                      <a:pt x="93084" y="62857"/>
                    </a:lnTo>
                    <a:lnTo>
                      <a:pt x="72897" y="82857"/>
                    </a:lnTo>
                    <a:lnTo>
                      <a:pt x="40373" y="102857"/>
                    </a:lnTo>
                    <a:lnTo>
                      <a:pt x="0" y="120000"/>
                    </a:lnTo>
                    <a:lnTo>
                      <a:pt x="20186" y="120000"/>
                    </a:lnTo>
                    <a:lnTo>
                      <a:pt x="59439" y="102857"/>
                    </a:lnTo>
                    <a:lnTo>
                      <a:pt x="93084" y="82857"/>
                    </a:lnTo>
                    <a:lnTo>
                      <a:pt x="113271" y="62857"/>
                    </a:lnTo>
                    <a:lnTo>
                      <a:pt x="120000" y="40000"/>
                    </a:lnTo>
                    <a:lnTo>
                      <a:pt x="113271" y="20000"/>
                    </a:lnTo>
                    <a:lnTo>
                      <a:pt x="99813" y="0"/>
                    </a:lnTo>
                    <a:lnTo>
                      <a:pt x="72897" y="0"/>
                    </a:lnTo>
                    <a:lnTo>
                      <a:pt x="93084" y="20000"/>
                    </a:lnTo>
                    <a:lnTo>
                      <a:pt x="99813" y="40000"/>
                    </a:lnTo>
                    <a:lnTo>
                      <a:pt x="99813" y="40000"/>
                    </a:lnTo>
                    <a:close/>
                  </a:path>
                </a:pathLst>
              </a:custGeom>
              <a:gradFill>
                <a:gsLst>
                  <a:gs pos="0">
                    <a:schemeClr val="accent2"/>
                  </a:gs>
                  <a:gs pos="100000">
                    <a:srgbClr val="006FBB"/>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37" name="Shape 37"/>
              <p:cNvSpPr/>
              <p:nvPr/>
            </p:nvSpPr>
            <p:spPr>
              <a:xfrm>
                <a:off x="3282950" y="5849937"/>
                <a:ext cx="1325562" cy="238123"/>
              </a:xfrm>
              <a:custGeom>
                <a:avLst/>
                <a:gdLst/>
                <a:ahLst/>
                <a:cxnLst/>
                <a:rect l="0" t="0" r="0" b="0"/>
                <a:pathLst>
                  <a:path w="120000" h="120000" extrusionOk="0">
                    <a:moveTo>
                      <a:pt x="74443" y="14400"/>
                    </a:moveTo>
                    <a:lnTo>
                      <a:pt x="85796" y="19200"/>
                    </a:lnTo>
                    <a:lnTo>
                      <a:pt x="98011" y="24000"/>
                    </a:lnTo>
                    <a:lnTo>
                      <a:pt x="108502" y="33600"/>
                    </a:lnTo>
                    <a:lnTo>
                      <a:pt x="118994" y="48000"/>
                    </a:lnTo>
                    <a:lnTo>
                      <a:pt x="120000" y="33600"/>
                    </a:lnTo>
                    <a:lnTo>
                      <a:pt x="109365" y="19200"/>
                    </a:lnTo>
                    <a:lnTo>
                      <a:pt x="98874" y="9600"/>
                    </a:lnTo>
                    <a:lnTo>
                      <a:pt x="86658" y="4800"/>
                    </a:lnTo>
                    <a:lnTo>
                      <a:pt x="74443" y="0"/>
                    </a:lnTo>
                    <a:lnTo>
                      <a:pt x="53461" y="9600"/>
                    </a:lnTo>
                    <a:lnTo>
                      <a:pt x="33341" y="28800"/>
                    </a:lnTo>
                    <a:lnTo>
                      <a:pt x="15808" y="62400"/>
                    </a:lnTo>
                    <a:lnTo>
                      <a:pt x="0" y="105600"/>
                    </a:lnTo>
                    <a:lnTo>
                      <a:pt x="2730" y="120000"/>
                    </a:lnTo>
                    <a:lnTo>
                      <a:pt x="17532" y="76800"/>
                    </a:lnTo>
                    <a:lnTo>
                      <a:pt x="35065" y="43200"/>
                    </a:lnTo>
                    <a:lnTo>
                      <a:pt x="54323" y="24000"/>
                    </a:lnTo>
                    <a:lnTo>
                      <a:pt x="74443" y="14400"/>
                    </a:lnTo>
                    <a:close/>
                  </a:path>
                </a:pathLst>
              </a:custGeom>
              <a:solidFill>
                <a:schemeClr val="accen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38" name="Shape 38"/>
              <p:cNvSpPr/>
              <p:nvPr/>
            </p:nvSpPr>
            <p:spPr>
              <a:xfrm>
                <a:off x="2963860" y="6116637"/>
                <a:ext cx="271461" cy="731837"/>
              </a:xfrm>
              <a:custGeom>
                <a:avLst/>
                <a:gdLst/>
                <a:ahLst/>
                <a:cxnLst/>
                <a:rect l="0" t="0" r="0" b="0"/>
                <a:pathLst>
                  <a:path w="120000" h="120000" extrusionOk="0">
                    <a:moveTo>
                      <a:pt x="21754" y="68459"/>
                    </a:moveTo>
                    <a:lnTo>
                      <a:pt x="30175" y="49718"/>
                    </a:lnTo>
                    <a:lnTo>
                      <a:pt x="47017" y="34099"/>
                    </a:lnTo>
                    <a:lnTo>
                      <a:pt x="81403" y="18741"/>
                    </a:lnTo>
                    <a:lnTo>
                      <a:pt x="120000" y="4685"/>
                    </a:lnTo>
                    <a:lnTo>
                      <a:pt x="107368" y="0"/>
                    </a:lnTo>
                    <a:lnTo>
                      <a:pt x="60350" y="15618"/>
                    </a:lnTo>
                    <a:lnTo>
                      <a:pt x="30175" y="31236"/>
                    </a:lnTo>
                    <a:lnTo>
                      <a:pt x="9122" y="49718"/>
                    </a:lnTo>
                    <a:lnTo>
                      <a:pt x="0" y="68459"/>
                    </a:lnTo>
                    <a:lnTo>
                      <a:pt x="4210" y="82516"/>
                    </a:lnTo>
                    <a:lnTo>
                      <a:pt x="17543" y="95010"/>
                    </a:lnTo>
                    <a:lnTo>
                      <a:pt x="34385" y="107505"/>
                    </a:lnTo>
                    <a:lnTo>
                      <a:pt x="60350" y="119999"/>
                    </a:lnTo>
                    <a:lnTo>
                      <a:pt x="85614" y="119999"/>
                    </a:lnTo>
                    <a:lnTo>
                      <a:pt x="60350" y="107505"/>
                    </a:lnTo>
                    <a:lnTo>
                      <a:pt x="38596" y="95010"/>
                    </a:lnTo>
                    <a:lnTo>
                      <a:pt x="25964" y="82516"/>
                    </a:lnTo>
                    <a:lnTo>
                      <a:pt x="21754" y="68459"/>
                    </a:lnTo>
                    <a:close/>
                  </a:path>
                </a:pathLst>
              </a:custGeom>
              <a:solidFill>
                <a:schemeClr val="accen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39" name="Shape 39"/>
              <p:cNvSpPr/>
              <p:nvPr/>
            </p:nvSpPr>
            <p:spPr>
              <a:xfrm>
                <a:off x="4684712" y="5954712"/>
                <a:ext cx="571500" cy="893762"/>
              </a:xfrm>
              <a:custGeom>
                <a:avLst/>
                <a:gdLst/>
                <a:ahLst/>
                <a:cxnLst/>
                <a:rect l="0" t="0" r="0" b="0"/>
                <a:pathLst>
                  <a:path w="120000" h="120000" extrusionOk="0">
                    <a:moveTo>
                      <a:pt x="120000" y="77797"/>
                    </a:moveTo>
                    <a:lnTo>
                      <a:pt x="117666" y="65008"/>
                    </a:lnTo>
                    <a:lnTo>
                      <a:pt x="111666" y="53499"/>
                    </a:lnTo>
                    <a:lnTo>
                      <a:pt x="101666" y="43481"/>
                    </a:lnTo>
                    <a:lnTo>
                      <a:pt x="87333" y="33250"/>
                    </a:lnTo>
                    <a:lnTo>
                      <a:pt x="71000" y="23019"/>
                    </a:lnTo>
                    <a:lnTo>
                      <a:pt x="53000" y="14067"/>
                    </a:lnTo>
                    <a:lnTo>
                      <a:pt x="30666" y="6394"/>
                    </a:lnTo>
                    <a:lnTo>
                      <a:pt x="6333" y="0"/>
                    </a:lnTo>
                    <a:lnTo>
                      <a:pt x="0" y="2557"/>
                    </a:lnTo>
                    <a:lnTo>
                      <a:pt x="22333" y="8952"/>
                    </a:lnTo>
                    <a:lnTo>
                      <a:pt x="44666" y="16625"/>
                    </a:lnTo>
                    <a:lnTo>
                      <a:pt x="63000" y="24298"/>
                    </a:lnTo>
                    <a:lnTo>
                      <a:pt x="79333" y="34529"/>
                    </a:lnTo>
                    <a:lnTo>
                      <a:pt x="91333" y="44760"/>
                    </a:lnTo>
                    <a:lnTo>
                      <a:pt x="99666" y="54777"/>
                    </a:lnTo>
                    <a:lnTo>
                      <a:pt x="105666" y="66287"/>
                    </a:lnTo>
                    <a:lnTo>
                      <a:pt x="107666" y="77797"/>
                    </a:lnTo>
                    <a:lnTo>
                      <a:pt x="105666" y="89307"/>
                    </a:lnTo>
                    <a:lnTo>
                      <a:pt x="99666" y="99538"/>
                    </a:lnTo>
                    <a:lnTo>
                      <a:pt x="91333" y="109769"/>
                    </a:lnTo>
                    <a:lnTo>
                      <a:pt x="79333" y="120000"/>
                    </a:lnTo>
                    <a:lnTo>
                      <a:pt x="89333" y="120000"/>
                    </a:lnTo>
                    <a:lnTo>
                      <a:pt x="103666" y="109769"/>
                    </a:lnTo>
                    <a:lnTo>
                      <a:pt x="111666" y="99538"/>
                    </a:lnTo>
                    <a:lnTo>
                      <a:pt x="117666" y="89307"/>
                    </a:lnTo>
                    <a:lnTo>
                      <a:pt x="120000" y="77797"/>
                    </a:lnTo>
                    <a:lnTo>
                      <a:pt x="120000" y="77797"/>
                    </a:lnTo>
                    <a:close/>
                  </a:path>
                </a:pathLst>
              </a:custGeom>
              <a:gradFill>
                <a:gsLst>
                  <a:gs pos="0">
                    <a:schemeClr val="accent2"/>
                  </a:gs>
                  <a:gs pos="100000">
                    <a:srgbClr val="0077C8"/>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40" name="Shape 40"/>
              <p:cNvSpPr/>
              <p:nvPr/>
            </p:nvSpPr>
            <p:spPr>
              <a:xfrm>
                <a:off x="3679825" y="5764212"/>
                <a:ext cx="1711323" cy="674687"/>
              </a:xfrm>
              <a:custGeom>
                <a:avLst/>
                <a:gdLst/>
                <a:ahLst/>
                <a:cxnLst/>
                <a:rect l="0" t="0" r="0" b="0"/>
                <a:pathLst>
                  <a:path w="120000" h="120000" extrusionOk="0">
                    <a:moveTo>
                      <a:pt x="117217" y="120000"/>
                    </a:moveTo>
                    <a:lnTo>
                      <a:pt x="120000" y="118305"/>
                    </a:lnTo>
                    <a:lnTo>
                      <a:pt x="118664" y="106447"/>
                    </a:lnTo>
                    <a:lnTo>
                      <a:pt x="116549" y="94870"/>
                    </a:lnTo>
                    <a:lnTo>
                      <a:pt x="109758" y="71152"/>
                    </a:lnTo>
                    <a:lnTo>
                      <a:pt x="100964" y="50823"/>
                    </a:lnTo>
                    <a:lnTo>
                      <a:pt x="90166" y="33882"/>
                    </a:lnTo>
                    <a:lnTo>
                      <a:pt x="77254" y="20329"/>
                    </a:lnTo>
                    <a:lnTo>
                      <a:pt x="62337" y="8470"/>
                    </a:lnTo>
                    <a:lnTo>
                      <a:pt x="46753" y="1694"/>
                    </a:lnTo>
                    <a:lnTo>
                      <a:pt x="29833" y="0"/>
                    </a:lnTo>
                    <a:lnTo>
                      <a:pt x="14916" y="1694"/>
                    </a:lnTo>
                    <a:lnTo>
                      <a:pt x="0" y="6776"/>
                    </a:lnTo>
                    <a:lnTo>
                      <a:pt x="1335" y="10164"/>
                    </a:lnTo>
                    <a:lnTo>
                      <a:pt x="14916" y="5082"/>
                    </a:lnTo>
                    <a:lnTo>
                      <a:pt x="29833" y="3388"/>
                    </a:lnTo>
                    <a:lnTo>
                      <a:pt x="46753" y="5082"/>
                    </a:lnTo>
                    <a:lnTo>
                      <a:pt x="61669" y="11858"/>
                    </a:lnTo>
                    <a:lnTo>
                      <a:pt x="75918" y="23717"/>
                    </a:lnTo>
                    <a:lnTo>
                      <a:pt x="88831" y="37270"/>
                    </a:lnTo>
                    <a:lnTo>
                      <a:pt x="99628" y="54211"/>
                    </a:lnTo>
                    <a:lnTo>
                      <a:pt x="107755" y="74541"/>
                    </a:lnTo>
                    <a:lnTo>
                      <a:pt x="111205" y="84705"/>
                    </a:lnTo>
                    <a:lnTo>
                      <a:pt x="113877" y="96564"/>
                    </a:lnTo>
                    <a:lnTo>
                      <a:pt x="115881" y="108141"/>
                    </a:lnTo>
                    <a:lnTo>
                      <a:pt x="117217" y="120000"/>
                    </a:lnTo>
                    <a:lnTo>
                      <a:pt x="117217" y="120000"/>
                    </a:lnTo>
                    <a:close/>
                  </a:path>
                </a:pathLst>
              </a:custGeom>
              <a:gradFill>
                <a:gsLst>
                  <a:gs pos="0">
                    <a:schemeClr val="accent2"/>
                  </a:gs>
                  <a:gs pos="100000">
                    <a:srgbClr val="0077C8"/>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41" name="Shape 41"/>
              <p:cNvSpPr/>
              <p:nvPr/>
            </p:nvSpPr>
            <p:spPr>
              <a:xfrm>
                <a:off x="5245100" y="6477000"/>
                <a:ext cx="155574" cy="371473"/>
              </a:xfrm>
              <a:custGeom>
                <a:avLst/>
                <a:gdLst/>
                <a:ahLst/>
                <a:cxnLst/>
                <a:rect l="0" t="0" r="0" b="0"/>
                <a:pathLst>
                  <a:path w="120000" h="120000" extrusionOk="0">
                    <a:moveTo>
                      <a:pt x="0" y="120000"/>
                    </a:moveTo>
                    <a:lnTo>
                      <a:pt x="30612" y="120000"/>
                    </a:lnTo>
                    <a:lnTo>
                      <a:pt x="67346" y="95384"/>
                    </a:lnTo>
                    <a:lnTo>
                      <a:pt x="97959" y="70769"/>
                    </a:lnTo>
                    <a:lnTo>
                      <a:pt x="112653" y="46153"/>
                    </a:lnTo>
                    <a:lnTo>
                      <a:pt x="119999" y="18461"/>
                    </a:lnTo>
                    <a:lnTo>
                      <a:pt x="119999" y="0"/>
                    </a:lnTo>
                    <a:lnTo>
                      <a:pt x="90612" y="0"/>
                    </a:lnTo>
                    <a:lnTo>
                      <a:pt x="90612" y="18461"/>
                    </a:lnTo>
                    <a:lnTo>
                      <a:pt x="82040" y="46153"/>
                    </a:lnTo>
                    <a:lnTo>
                      <a:pt x="67346" y="70769"/>
                    </a:lnTo>
                    <a:lnTo>
                      <a:pt x="37959" y="95384"/>
                    </a:lnTo>
                    <a:lnTo>
                      <a:pt x="0" y="120000"/>
                    </a:lnTo>
                    <a:lnTo>
                      <a:pt x="0" y="120000"/>
                    </a:lnTo>
                    <a:close/>
                  </a:path>
                </a:pathLst>
              </a:custGeom>
              <a:gradFill>
                <a:gsLst>
                  <a:gs pos="0">
                    <a:schemeClr val="accent2"/>
                  </a:gs>
                  <a:gs pos="100000">
                    <a:srgbClr val="0077C8"/>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42" name="Shape 42"/>
              <p:cNvSpPr/>
              <p:nvPr/>
            </p:nvSpPr>
            <p:spPr>
              <a:xfrm>
                <a:off x="2819400" y="5830887"/>
                <a:ext cx="763586" cy="1017587"/>
              </a:xfrm>
              <a:custGeom>
                <a:avLst/>
                <a:gdLst/>
                <a:ahLst/>
                <a:cxnLst/>
                <a:rect l="0" t="0" r="0" b="0"/>
                <a:pathLst>
                  <a:path w="120000" h="120000" extrusionOk="0">
                    <a:moveTo>
                      <a:pt x="4490" y="82932"/>
                    </a:moveTo>
                    <a:lnTo>
                      <a:pt x="5987" y="69453"/>
                    </a:lnTo>
                    <a:lnTo>
                      <a:pt x="13721" y="57098"/>
                    </a:lnTo>
                    <a:lnTo>
                      <a:pt x="22702" y="46053"/>
                    </a:lnTo>
                    <a:lnTo>
                      <a:pt x="36424" y="34820"/>
                    </a:lnTo>
                    <a:lnTo>
                      <a:pt x="53139" y="24711"/>
                    </a:lnTo>
                    <a:lnTo>
                      <a:pt x="72848" y="15725"/>
                    </a:lnTo>
                    <a:lnTo>
                      <a:pt x="95800" y="8985"/>
                    </a:lnTo>
                    <a:lnTo>
                      <a:pt x="120000" y="2246"/>
                    </a:lnTo>
                    <a:lnTo>
                      <a:pt x="114012" y="0"/>
                    </a:lnTo>
                    <a:lnTo>
                      <a:pt x="89563" y="6739"/>
                    </a:lnTo>
                    <a:lnTo>
                      <a:pt x="68357" y="14602"/>
                    </a:lnTo>
                    <a:lnTo>
                      <a:pt x="48648" y="23588"/>
                    </a:lnTo>
                    <a:lnTo>
                      <a:pt x="31933" y="33697"/>
                    </a:lnTo>
                    <a:lnTo>
                      <a:pt x="18212" y="44929"/>
                    </a:lnTo>
                    <a:lnTo>
                      <a:pt x="9230" y="57098"/>
                    </a:lnTo>
                    <a:lnTo>
                      <a:pt x="1496" y="69453"/>
                    </a:lnTo>
                    <a:lnTo>
                      <a:pt x="0" y="82932"/>
                    </a:lnTo>
                    <a:lnTo>
                      <a:pt x="1496" y="93042"/>
                    </a:lnTo>
                    <a:lnTo>
                      <a:pt x="4490" y="102028"/>
                    </a:lnTo>
                    <a:lnTo>
                      <a:pt x="10727" y="111014"/>
                    </a:lnTo>
                    <a:lnTo>
                      <a:pt x="18212" y="120000"/>
                    </a:lnTo>
                    <a:lnTo>
                      <a:pt x="24199" y="120000"/>
                    </a:lnTo>
                    <a:lnTo>
                      <a:pt x="16715" y="111014"/>
                    </a:lnTo>
                    <a:lnTo>
                      <a:pt x="10727" y="102028"/>
                    </a:lnTo>
                    <a:lnTo>
                      <a:pt x="5987" y="93042"/>
                    </a:lnTo>
                    <a:lnTo>
                      <a:pt x="4490" y="82932"/>
                    </a:lnTo>
                    <a:close/>
                  </a:path>
                </a:pathLst>
              </a:custGeom>
              <a:solidFill>
                <a:schemeClr val="accen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grpSp>
        <p:grpSp>
          <p:nvGrpSpPr>
            <p:cNvPr id="43" name="Shape 43"/>
            <p:cNvGrpSpPr/>
            <p:nvPr/>
          </p:nvGrpSpPr>
          <p:grpSpPr>
            <a:xfrm>
              <a:off x="6553200" y="5334000"/>
              <a:ext cx="2144712" cy="1303336"/>
              <a:chOff x="6553200" y="5334000"/>
              <a:chExt cx="2144712" cy="1303336"/>
            </a:xfrm>
          </p:grpSpPr>
          <p:sp>
            <p:nvSpPr>
              <p:cNvPr id="44" name="Shape 44"/>
              <p:cNvSpPr/>
              <p:nvPr/>
            </p:nvSpPr>
            <p:spPr>
              <a:xfrm>
                <a:off x="6667500" y="5400675"/>
                <a:ext cx="1906586" cy="1160462"/>
              </a:xfrm>
              <a:custGeom>
                <a:avLst/>
                <a:gdLst/>
                <a:ahLst/>
                <a:cxnLst/>
                <a:rect l="0" t="0" r="0" b="0"/>
                <a:pathLst>
                  <a:path w="120000" h="120000" extrusionOk="0">
                    <a:moveTo>
                      <a:pt x="60349" y="0"/>
                    </a:moveTo>
                    <a:lnTo>
                      <a:pt x="48359" y="984"/>
                    </a:lnTo>
                    <a:lnTo>
                      <a:pt x="36969" y="4924"/>
                    </a:lnTo>
                    <a:lnTo>
                      <a:pt x="26278" y="9849"/>
                    </a:lnTo>
                    <a:lnTo>
                      <a:pt x="17885" y="17729"/>
                    </a:lnTo>
                    <a:lnTo>
                      <a:pt x="10091" y="26593"/>
                    </a:lnTo>
                    <a:lnTo>
                      <a:pt x="4796" y="36443"/>
                    </a:lnTo>
                    <a:lnTo>
                      <a:pt x="1199" y="48262"/>
                    </a:lnTo>
                    <a:lnTo>
                      <a:pt x="599" y="54172"/>
                    </a:lnTo>
                    <a:lnTo>
                      <a:pt x="0" y="60082"/>
                    </a:lnTo>
                    <a:lnTo>
                      <a:pt x="599" y="65827"/>
                    </a:lnTo>
                    <a:lnTo>
                      <a:pt x="1199" y="71737"/>
                    </a:lnTo>
                    <a:lnTo>
                      <a:pt x="4796" y="83556"/>
                    </a:lnTo>
                    <a:lnTo>
                      <a:pt x="10091" y="93406"/>
                    </a:lnTo>
                    <a:lnTo>
                      <a:pt x="17885" y="102270"/>
                    </a:lnTo>
                    <a:lnTo>
                      <a:pt x="26278" y="110150"/>
                    </a:lnTo>
                    <a:lnTo>
                      <a:pt x="36969" y="115075"/>
                    </a:lnTo>
                    <a:lnTo>
                      <a:pt x="48359" y="119015"/>
                    </a:lnTo>
                    <a:lnTo>
                      <a:pt x="60349" y="120000"/>
                    </a:lnTo>
                    <a:lnTo>
                      <a:pt x="72239" y="119015"/>
                    </a:lnTo>
                    <a:lnTo>
                      <a:pt x="83630" y="115075"/>
                    </a:lnTo>
                    <a:lnTo>
                      <a:pt x="93721" y="110150"/>
                    </a:lnTo>
                    <a:lnTo>
                      <a:pt x="102714" y="102270"/>
                    </a:lnTo>
                    <a:lnTo>
                      <a:pt x="109908" y="93406"/>
                    </a:lnTo>
                    <a:lnTo>
                      <a:pt x="115203" y="83556"/>
                    </a:lnTo>
                    <a:lnTo>
                      <a:pt x="118800" y="71737"/>
                    </a:lnTo>
                    <a:lnTo>
                      <a:pt x="120000" y="65827"/>
                    </a:lnTo>
                    <a:lnTo>
                      <a:pt x="120000" y="60082"/>
                    </a:lnTo>
                    <a:lnTo>
                      <a:pt x="120000" y="54172"/>
                    </a:lnTo>
                    <a:lnTo>
                      <a:pt x="118800" y="48262"/>
                    </a:lnTo>
                    <a:lnTo>
                      <a:pt x="115203" y="36443"/>
                    </a:lnTo>
                    <a:lnTo>
                      <a:pt x="109908" y="26593"/>
                    </a:lnTo>
                    <a:lnTo>
                      <a:pt x="102714" y="17729"/>
                    </a:lnTo>
                    <a:lnTo>
                      <a:pt x="93721" y="9849"/>
                    </a:lnTo>
                    <a:lnTo>
                      <a:pt x="83630" y="4924"/>
                    </a:lnTo>
                    <a:lnTo>
                      <a:pt x="72239" y="984"/>
                    </a:lnTo>
                    <a:lnTo>
                      <a:pt x="60349" y="0"/>
                    </a:lnTo>
                    <a:lnTo>
                      <a:pt x="60349" y="0"/>
                    </a:lnTo>
                    <a:close/>
                    <a:moveTo>
                      <a:pt x="60349" y="116060"/>
                    </a:moveTo>
                    <a:lnTo>
                      <a:pt x="48959" y="115075"/>
                    </a:lnTo>
                    <a:lnTo>
                      <a:pt x="38168" y="112120"/>
                    </a:lnTo>
                    <a:lnTo>
                      <a:pt x="28676" y="106210"/>
                    </a:lnTo>
                    <a:lnTo>
                      <a:pt x="20283" y="100300"/>
                    </a:lnTo>
                    <a:lnTo>
                      <a:pt x="13089" y="91436"/>
                    </a:lnTo>
                    <a:lnTo>
                      <a:pt x="8293" y="81586"/>
                    </a:lnTo>
                    <a:lnTo>
                      <a:pt x="4796" y="71737"/>
                    </a:lnTo>
                    <a:lnTo>
                      <a:pt x="4196" y="65827"/>
                    </a:lnTo>
                    <a:lnTo>
                      <a:pt x="3597" y="60082"/>
                    </a:lnTo>
                    <a:lnTo>
                      <a:pt x="4196" y="54172"/>
                    </a:lnTo>
                    <a:lnTo>
                      <a:pt x="4796" y="49247"/>
                    </a:lnTo>
                    <a:lnTo>
                      <a:pt x="8293" y="38413"/>
                    </a:lnTo>
                    <a:lnTo>
                      <a:pt x="13089" y="28563"/>
                    </a:lnTo>
                    <a:lnTo>
                      <a:pt x="20283" y="20683"/>
                    </a:lnTo>
                    <a:lnTo>
                      <a:pt x="28676" y="13789"/>
                    </a:lnTo>
                    <a:lnTo>
                      <a:pt x="38168" y="8864"/>
                    </a:lnTo>
                    <a:lnTo>
                      <a:pt x="48959" y="4924"/>
                    </a:lnTo>
                    <a:lnTo>
                      <a:pt x="60349" y="3939"/>
                    </a:lnTo>
                    <a:lnTo>
                      <a:pt x="71640" y="4924"/>
                    </a:lnTo>
                    <a:lnTo>
                      <a:pt x="82431" y="8864"/>
                    </a:lnTo>
                    <a:lnTo>
                      <a:pt x="91923" y="13789"/>
                    </a:lnTo>
                    <a:lnTo>
                      <a:pt x="100316" y="20683"/>
                    </a:lnTo>
                    <a:lnTo>
                      <a:pt x="106910" y="28563"/>
                    </a:lnTo>
                    <a:lnTo>
                      <a:pt x="112306" y="38413"/>
                    </a:lnTo>
                    <a:lnTo>
                      <a:pt x="115203" y="49247"/>
                    </a:lnTo>
                    <a:lnTo>
                      <a:pt x="116402" y="60082"/>
                    </a:lnTo>
                    <a:lnTo>
                      <a:pt x="115203" y="71737"/>
                    </a:lnTo>
                    <a:lnTo>
                      <a:pt x="112306" y="81586"/>
                    </a:lnTo>
                    <a:lnTo>
                      <a:pt x="106910" y="91436"/>
                    </a:lnTo>
                    <a:lnTo>
                      <a:pt x="100316" y="100300"/>
                    </a:lnTo>
                    <a:lnTo>
                      <a:pt x="91923" y="106210"/>
                    </a:lnTo>
                    <a:lnTo>
                      <a:pt x="82431" y="112120"/>
                    </a:lnTo>
                    <a:lnTo>
                      <a:pt x="71640" y="115075"/>
                    </a:lnTo>
                    <a:lnTo>
                      <a:pt x="60349" y="116060"/>
                    </a:lnTo>
                    <a:lnTo>
                      <a:pt x="60349" y="116060"/>
                    </a:lnTo>
                    <a:close/>
                  </a:path>
                </a:pathLst>
              </a:custGeom>
              <a:gradFill>
                <a:gsLst>
                  <a:gs pos="0">
                    <a:srgbClr val="088CE5"/>
                  </a:gs>
                  <a:gs pos="100000">
                    <a:schemeClr val="accent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45" name="Shape 45"/>
              <p:cNvSpPr/>
              <p:nvPr/>
            </p:nvSpPr>
            <p:spPr>
              <a:xfrm>
                <a:off x="6553200" y="5343525"/>
                <a:ext cx="863598" cy="1169986"/>
              </a:xfrm>
              <a:custGeom>
                <a:avLst/>
                <a:gdLst/>
                <a:ahLst/>
                <a:cxnLst/>
                <a:rect l="0" t="0" r="0" b="0"/>
                <a:pathLst>
                  <a:path w="120000" h="120000" extrusionOk="0">
                    <a:moveTo>
                      <a:pt x="5294" y="65454"/>
                    </a:moveTo>
                    <a:lnTo>
                      <a:pt x="7941" y="53731"/>
                    </a:lnTo>
                    <a:lnTo>
                      <a:pt x="14558" y="42985"/>
                    </a:lnTo>
                    <a:lnTo>
                      <a:pt x="23823" y="33215"/>
                    </a:lnTo>
                    <a:lnTo>
                      <a:pt x="38161" y="24423"/>
                    </a:lnTo>
                    <a:lnTo>
                      <a:pt x="55367" y="16607"/>
                    </a:lnTo>
                    <a:lnTo>
                      <a:pt x="73897" y="9769"/>
                    </a:lnTo>
                    <a:lnTo>
                      <a:pt x="96176" y="4884"/>
                    </a:lnTo>
                    <a:lnTo>
                      <a:pt x="120000" y="1953"/>
                    </a:lnTo>
                    <a:lnTo>
                      <a:pt x="120000" y="0"/>
                    </a:lnTo>
                    <a:lnTo>
                      <a:pt x="94852" y="2930"/>
                    </a:lnTo>
                    <a:lnTo>
                      <a:pt x="72573" y="7815"/>
                    </a:lnTo>
                    <a:lnTo>
                      <a:pt x="51397" y="14654"/>
                    </a:lnTo>
                    <a:lnTo>
                      <a:pt x="34191" y="22469"/>
                    </a:lnTo>
                    <a:lnTo>
                      <a:pt x="19852" y="32238"/>
                    </a:lnTo>
                    <a:lnTo>
                      <a:pt x="9264" y="42008"/>
                    </a:lnTo>
                    <a:lnTo>
                      <a:pt x="2647" y="53731"/>
                    </a:lnTo>
                    <a:lnTo>
                      <a:pt x="0" y="65454"/>
                    </a:lnTo>
                    <a:lnTo>
                      <a:pt x="1323" y="74084"/>
                    </a:lnTo>
                    <a:lnTo>
                      <a:pt x="3970" y="81899"/>
                    </a:lnTo>
                    <a:lnTo>
                      <a:pt x="9264" y="88738"/>
                    </a:lnTo>
                    <a:lnTo>
                      <a:pt x="17205" y="96553"/>
                    </a:lnTo>
                    <a:lnTo>
                      <a:pt x="25147" y="103392"/>
                    </a:lnTo>
                    <a:lnTo>
                      <a:pt x="35514" y="109253"/>
                    </a:lnTo>
                    <a:lnTo>
                      <a:pt x="48750" y="115115"/>
                    </a:lnTo>
                    <a:lnTo>
                      <a:pt x="61985" y="120000"/>
                    </a:lnTo>
                    <a:lnTo>
                      <a:pt x="71250" y="120000"/>
                    </a:lnTo>
                    <a:lnTo>
                      <a:pt x="56691" y="115115"/>
                    </a:lnTo>
                    <a:lnTo>
                      <a:pt x="44779" y="109253"/>
                    </a:lnTo>
                    <a:lnTo>
                      <a:pt x="32867" y="103392"/>
                    </a:lnTo>
                    <a:lnTo>
                      <a:pt x="23823" y="96553"/>
                    </a:lnTo>
                    <a:lnTo>
                      <a:pt x="15882" y="89715"/>
                    </a:lnTo>
                    <a:lnTo>
                      <a:pt x="10588" y="81899"/>
                    </a:lnTo>
                    <a:lnTo>
                      <a:pt x="6617" y="74084"/>
                    </a:lnTo>
                    <a:lnTo>
                      <a:pt x="5294" y="65454"/>
                    </a:lnTo>
                    <a:lnTo>
                      <a:pt x="5294" y="65454"/>
                    </a:lnTo>
                    <a:close/>
                  </a:path>
                </a:pathLst>
              </a:custGeom>
              <a:gradFill>
                <a:gsLst>
                  <a:gs pos="0">
                    <a:srgbClr val="088CE5"/>
                  </a:gs>
                  <a:gs pos="100000">
                    <a:schemeClr val="accent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46" name="Shape 46"/>
              <p:cNvSpPr/>
              <p:nvPr/>
            </p:nvSpPr>
            <p:spPr>
              <a:xfrm>
                <a:off x="7607300" y="5334000"/>
                <a:ext cx="966787" cy="400049"/>
              </a:xfrm>
              <a:custGeom>
                <a:avLst/>
                <a:gdLst/>
                <a:ahLst/>
                <a:cxnLst/>
                <a:rect l="0" t="0" r="0" b="0"/>
                <a:pathLst>
                  <a:path w="120000" h="120000" extrusionOk="0">
                    <a:moveTo>
                      <a:pt x="2364" y="5714"/>
                    </a:moveTo>
                    <a:lnTo>
                      <a:pt x="22266" y="8571"/>
                    </a:lnTo>
                    <a:lnTo>
                      <a:pt x="40000" y="14285"/>
                    </a:lnTo>
                    <a:lnTo>
                      <a:pt x="57536" y="22857"/>
                    </a:lnTo>
                    <a:lnTo>
                      <a:pt x="74088" y="37142"/>
                    </a:lnTo>
                    <a:lnTo>
                      <a:pt x="88275" y="54285"/>
                    </a:lnTo>
                    <a:lnTo>
                      <a:pt x="101280" y="74285"/>
                    </a:lnTo>
                    <a:lnTo>
                      <a:pt x="111724" y="94285"/>
                    </a:lnTo>
                    <a:lnTo>
                      <a:pt x="120000" y="120000"/>
                    </a:lnTo>
                    <a:lnTo>
                      <a:pt x="120000" y="102857"/>
                    </a:lnTo>
                    <a:lnTo>
                      <a:pt x="110541" y="80000"/>
                    </a:lnTo>
                    <a:lnTo>
                      <a:pt x="98916" y="60000"/>
                    </a:lnTo>
                    <a:lnTo>
                      <a:pt x="85911" y="42857"/>
                    </a:lnTo>
                    <a:lnTo>
                      <a:pt x="71724" y="28571"/>
                    </a:lnTo>
                    <a:lnTo>
                      <a:pt x="56354" y="17142"/>
                    </a:lnTo>
                    <a:lnTo>
                      <a:pt x="38817" y="8571"/>
                    </a:lnTo>
                    <a:lnTo>
                      <a:pt x="21083" y="2857"/>
                    </a:lnTo>
                    <a:lnTo>
                      <a:pt x="2364" y="0"/>
                    </a:lnTo>
                    <a:lnTo>
                      <a:pt x="1182" y="0"/>
                    </a:lnTo>
                    <a:lnTo>
                      <a:pt x="0" y="0"/>
                    </a:lnTo>
                    <a:lnTo>
                      <a:pt x="0" y="5714"/>
                    </a:lnTo>
                    <a:lnTo>
                      <a:pt x="1182" y="5714"/>
                    </a:lnTo>
                    <a:lnTo>
                      <a:pt x="2364" y="5714"/>
                    </a:lnTo>
                    <a:lnTo>
                      <a:pt x="2364" y="5714"/>
                    </a:lnTo>
                    <a:close/>
                  </a:path>
                </a:pathLst>
              </a:custGeom>
              <a:gradFill>
                <a:gsLst>
                  <a:gs pos="0">
                    <a:srgbClr val="0F8FE6"/>
                  </a:gs>
                  <a:gs pos="100000">
                    <a:schemeClr val="accent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47" name="Shape 47"/>
              <p:cNvSpPr/>
              <p:nvPr/>
            </p:nvSpPr>
            <p:spPr>
              <a:xfrm>
                <a:off x="8328025" y="6361112"/>
                <a:ext cx="114300" cy="85723"/>
              </a:xfrm>
              <a:custGeom>
                <a:avLst/>
                <a:gdLst/>
                <a:ahLst/>
                <a:cxnLst/>
                <a:rect l="0" t="0" r="0" b="0"/>
                <a:pathLst>
                  <a:path w="120000" h="120000" extrusionOk="0">
                    <a:moveTo>
                      <a:pt x="120000" y="0"/>
                    </a:moveTo>
                    <a:lnTo>
                      <a:pt x="60000" y="66666"/>
                    </a:lnTo>
                    <a:lnTo>
                      <a:pt x="0" y="120000"/>
                    </a:lnTo>
                    <a:lnTo>
                      <a:pt x="60000" y="120000"/>
                    </a:lnTo>
                    <a:lnTo>
                      <a:pt x="90000" y="93333"/>
                    </a:lnTo>
                    <a:lnTo>
                      <a:pt x="120000" y="53333"/>
                    </a:lnTo>
                    <a:lnTo>
                      <a:pt x="120000" y="53333"/>
                    </a:lnTo>
                    <a:lnTo>
                      <a:pt x="120000" y="0"/>
                    </a:lnTo>
                    <a:lnTo>
                      <a:pt x="120000" y="0"/>
                    </a:lnTo>
                    <a:close/>
                  </a:path>
                </a:pathLst>
              </a:custGeom>
              <a:gradFill>
                <a:gsLst>
                  <a:gs pos="0">
                    <a:schemeClr val="accent2"/>
                  </a:gs>
                  <a:gs pos="100000">
                    <a:srgbClr val="0080D7"/>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48" name="Shape 48"/>
              <p:cNvSpPr/>
              <p:nvPr/>
            </p:nvSpPr>
            <p:spPr>
              <a:xfrm>
                <a:off x="7151685" y="6465887"/>
                <a:ext cx="1119187" cy="171449"/>
              </a:xfrm>
              <a:custGeom>
                <a:avLst/>
                <a:gdLst/>
                <a:ahLst/>
                <a:cxnLst/>
                <a:rect l="0" t="0" r="0" b="0"/>
                <a:pathLst>
                  <a:path w="120000" h="120000" extrusionOk="0">
                    <a:moveTo>
                      <a:pt x="50893" y="100000"/>
                    </a:moveTo>
                    <a:lnTo>
                      <a:pt x="37617" y="100000"/>
                    </a:lnTo>
                    <a:lnTo>
                      <a:pt x="24340" y="86666"/>
                    </a:lnTo>
                    <a:lnTo>
                      <a:pt x="0" y="53333"/>
                    </a:lnTo>
                    <a:lnTo>
                      <a:pt x="0" y="73333"/>
                    </a:lnTo>
                    <a:lnTo>
                      <a:pt x="24340" y="106666"/>
                    </a:lnTo>
                    <a:lnTo>
                      <a:pt x="37617" y="120000"/>
                    </a:lnTo>
                    <a:lnTo>
                      <a:pt x="50893" y="120000"/>
                    </a:lnTo>
                    <a:lnTo>
                      <a:pt x="70127" y="113333"/>
                    </a:lnTo>
                    <a:lnTo>
                      <a:pt x="88510" y="93333"/>
                    </a:lnTo>
                    <a:lnTo>
                      <a:pt x="104680" y="66666"/>
                    </a:lnTo>
                    <a:lnTo>
                      <a:pt x="120000" y="26666"/>
                    </a:lnTo>
                    <a:lnTo>
                      <a:pt x="120000" y="0"/>
                    </a:lnTo>
                    <a:lnTo>
                      <a:pt x="104680" y="46666"/>
                    </a:lnTo>
                    <a:lnTo>
                      <a:pt x="88510" y="73333"/>
                    </a:lnTo>
                    <a:lnTo>
                      <a:pt x="70127" y="93333"/>
                    </a:lnTo>
                    <a:lnTo>
                      <a:pt x="50893" y="100000"/>
                    </a:lnTo>
                    <a:lnTo>
                      <a:pt x="50893" y="100000"/>
                    </a:lnTo>
                    <a:close/>
                  </a:path>
                </a:pathLst>
              </a:custGeom>
              <a:gradFill>
                <a:gsLst>
                  <a:gs pos="0">
                    <a:schemeClr val="accent2"/>
                  </a:gs>
                  <a:gs pos="100000">
                    <a:srgbClr val="0080D7"/>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49" name="Shape 49"/>
              <p:cNvSpPr/>
              <p:nvPr/>
            </p:nvSpPr>
            <p:spPr>
              <a:xfrm>
                <a:off x="8470900" y="5800725"/>
                <a:ext cx="227012" cy="541337"/>
              </a:xfrm>
              <a:custGeom>
                <a:avLst/>
                <a:gdLst/>
                <a:ahLst/>
                <a:cxnLst/>
                <a:rect l="0" t="0" r="0" b="0"/>
                <a:pathLst>
                  <a:path w="120000" h="120000" extrusionOk="0">
                    <a:moveTo>
                      <a:pt x="99860" y="40117"/>
                    </a:moveTo>
                    <a:lnTo>
                      <a:pt x="94825" y="60879"/>
                    </a:lnTo>
                    <a:lnTo>
                      <a:pt x="74685" y="84105"/>
                    </a:lnTo>
                    <a:lnTo>
                      <a:pt x="39440" y="103108"/>
                    </a:lnTo>
                    <a:lnTo>
                      <a:pt x="0" y="119999"/>
                    </a:lnTo>
                    <a:lnTo>
                      <a:pt x="24335" y="119999"/>
                    </a:lnTo>
                    <a:lnTo>
                      <a:pt x="64615" y="100997"/>
                    </a:lnTo>
                    <a:lnTo>
                      <a:pt x="94825" y="81994"/>
                    </a:lnTo>
                    <a:lnTo>
                      <a:pt x="114965" y="60879"/>
                    </a:lnTo>
                    <a:lnTo>
                      <a:pt x="120000" y="40117"/>
                    </a:lnTo>
                    <a:lnTo>
                      <a:pt x="114965" y="21114"/>
                    </a:lnTo>
                    <a:lnTo>
                      <a:pt x="99860" y="0"/>
                    </a:lnTo>
                    <a:lnTo>
                      <a:pt x="74685" y="0"/>
                    </a:lnTo>
                    <a:lnTo>
                      <a:pt x="94825" y="21114"/>
                    </a:lnTo>
                    <a:lnTo>
                      <a:pt x="99860" y="40117"/>
                    </a:lnTo>
                    <a:lnTo>
                      <a:pt x="99860" y="40117"/>
                    </a:lnTo>
                    <a:close/>
                  </a:path>
                </a:pathLst>
              </a:custGeom>
              <a:gradFill>
                <a:gsLst>
                  <a:gs pos="0">
                    <a:schemeClr val="accent2"/>
                  </a:gs>
                  <a:gs pos="100000">
                    <a:srgbClr val="0080D7"/>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50" name="Shape 50"/>
              <p:cNvSpPr/>
              <p:nvPr/>
            </p:nvSpPr>
            <p:spPr>
              <a:xfrm>
                <a:off x="8034335" y="5753100"/>
                <a:ext cx="131761" cy="142875"/>
              </a:xfrm>
              <a:custGeom>
                <a:avLst/>
                <a:gdLst/>
                <a:ahLst/>
                <a:cxnLst/>
                <a:rect l="0" t="0" r="0" b="0"/>
                <a:pathLst>
                  <a:path w="120000" h="120000" extrusionOk="0">
                    <a:moveTo>
                      <a:pt x="85301" y="120000"/>
                    </a:moveTo>
                    <a:lnTo>
                      <a:pt x="119999" y="112000"/>
                    </a:lnTo>
                    <a:lnTo>
                      <a:pt x="102650" y="80000"/>
                    </a:lnTo>
                    <a:lnTo>
                      <a:pt x="76626" y="56000"/>
                    </a:lnTo>
                    <a:lnTo>
                      <a:pt x="8674" y="0"/>
                    </a:lnTo>
                    <a:lnTo>
                      <a:pt x="0" y="24000"/>
                    </a:lnTo>
                    <a:lnTo>
                      <a:pt x="50602" y="64000"/>
                    </a:lnTo>
                    <a:lnTo>
                      <a:pt x="85301" y="120000"/>
                    </a:lnTo>
                    <a:lnTo>
                      <a:pt x="85301" y="120000"/>
                    </a:lnTo>
                    <a:close/>
                  </a:path>
                </a:pathLst>
              </a:custGeom>
              <a:gradFill>
                <a:gsLst>
                  <a:gs pos="0">
                    <a:schemeClr val="accent2"/>
                  </a:gs>
                  <a:gs pos="100000">
                    <a:srgbClr val="0080D7"/>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51" name="Shape 51"/>
              <p:cNvSpPr/>
              <p:nvPr/>
            </p:nvSpPr>
            <p:spPr>
              <a:xfrm>
                <a:off x="7056435" y="5638800"/>
                <a:ext cx="1138235" cy="684211"/>
              </a:xfrm>
              <a:custGeom>
                <a:avLst/>
                <a:gdLst/>
                <a:ahLst/>
                <a:cxnLst/>
                <a:rect l="0" t="0" r="0" b="0"/>
                <a:pathLst>
                  <a:path w="120000" h="120000" extrusionOk="0">
                    <a:moveTo>
                      <a:pt x="115983" y="60139"/>
                    </a:moveTo>
                    <a:lnTo>
                      <a:pt x="114979" y="71554"/>
                    </a:lnTo>
                    <a:lnTo>
                      <a:pt x="111966" y="81577"/>
                    </a:lnTo>
                    <a:lnTo>
                      <a:pt x="105941" y="91600"/>
                    </a:lnTo>
                    <a:lnTo>
                      <a:pt x="100083" y="99953"/>
                    </a:lnTo>
                    <a:lnTo>
                      <a:pt x="91046" y="106635"/>
                    </a:lnTo>
                    <a:lnTo>
                      <a:pt x="82008" y="111647"/>
                    </a:lnTo>
                    <a:lnTo>
                      <a:pt x="70962" y="114988"/>
                    </a:lnTo>
                    <a:lnTo>
                      <a:pt x="60083" y="116658"/>
                    </a:lnTo>
                    <a:lnTo>
                      <a:pt x="49037" y="114988"/>
                    </a:lnTo>
                    <a:lnTo>
                      <a:pt x="37991" y="111647"/>
                    </a:lnTo>
                    <a:lnTo>
                      <a:pt x="28953" y="106635"/>
                    </a:lnTo>
                    <a:lnTo>
                      <a:pt x="19916" y="99953"/>
                    </a:lnTo>
                    <a:lnTo>
                      <a:pt x="14058" y="91600"/>
                    </a:lnTo>
                    <a:lnTo>
                      <a:pt x="8033" y="81577"/>
                    </a:lnTo>
                    <a:lnTo>
                      <a:pt x="5020" y="71554"/>
                    </a:lnTo>
                    <a:lnTo>
                      <a:pt x="4016" y="60139"/>
                    </a:lnTo>
                    <a:lnTo>
                      <a:pt x="5020" y="48445"/>
                    </a:lnTo>
                    <a:lnTo>
                      <a:pt x="8033" y="38422"/>
                    </a:lnTo>
                    <a:lnTo>
                      <a:pt x="14058" y="28399"/>
                    </a:lnTo>
                    <a:lnTo>
                      <a:pt x="19916" y="20046"/>
                    </a:lnTo>
                    <a:lnTo>
                      <a:pt x="28953" y="13364"/>
                    </a:lnTo>
                    <a:lnTo>
                      <a:pt x="37991" y="8352"/>
                    </a:lnTo>
                    <a:lnTo>
                      <a:pt x="49037" y="5011"/>
                    </a:lnTo>
                    <a:lnTo>
                      <a:pt x="60083" y="3341"/>
                    </a:lnTo>
                    <a:lnTo>
                      <a:pt x="69958" y="5011"/>
                    </a:lnTo>
                    <a:lnTo>
                      <a:pt x="80000" y="8352"/>
                    </a:lnTo>
                    <a:lnTo>
                      <a:pt x="89037" y="13364"/>
                    </a:lnTo>
                    <a:lnTo>
                      <a:pt x="97071" y="18375"/>
                    </a:lnTo>
                    <a:lnTo>
                      <a:pt x="98075" y="13364"/>
                    </a:lnTo>
                    <a:lnTo>
                      <a:pt x="80000" y="3341"/>
                    </a:lnTo>
                    <a:lnTo>
                      <a:pt x="69958" y="1670"/>
                    </a:lnTo>
                    <a:lnTo>
                      <a:pt x="60083" y="0"/>
                    </a:lnTo>
                    <a:lnTo>
                      <a:pt x="48033" y="1670"/>
                    </a:lnTo>
                    <a:lnTo>
                      <a:pt x="36987" y="5011"/>
                    </a:lnTo>
                    <a:lnTo>
                      <a:pt x="26945" y="10023"/>
                    </a:lnTo>
                    <a:lnTo>
                      <a:pt x="17907" y="18375"/>
                    </a:lnTo>
                    <a:lnTo>
                      <a:pt x="10041" y="26728"/>
                    </a:lnTo>
                    <a:lnTo>
                      <a:pt x="5020" y="36751"/>
                    </a:lnTo>
                    <a:lnTo>
                      <a:pt x="1004" y="48445"/>
                    </a:lnTo>
                    <a:lnTo>
                      <a:pt x="0" y="60139"/>
                    </a:lnTo>
                    <a:lnTo>
                      <a:pt x="1004" y="71554"/>
                    </a:lnTo>
                    <a:lnTo>
                      <a:pt x="5020" y="83248"/>
                    </a:lnTo>
                    <a:lnTo>
                      <a:pt x="10041" y="93271"/>
                    </a:lnTo>
                    <a:lnTo>
                      <a:pt x="17907" y="103294"/>
                    </a:lnTo>
                    <a:lnTo>
                      <a:pt x="26945" y="109976"/>
                    </a:lnTo>
                    <a:lnTo>
                      <a:pt x="36987" y="114988"/>
                    </a:lnTo>
                    <a:lnTo>
                      <a:pt x="48033" y="118329"/>
                    </a:lnTo>
                    <a:lnTo>
                      <a:pt x="60083" y="120000"/>
                    </a:lnTo>
                    <a:lnTo>
                      <a:pt x="71966" y="118329"/>
                    </a:lnTo>
                    <a:lnTo>
                      <a:pt x="83012" y="114988"/>
                    </a:lnTo>
                    <a:lnTo>
                      <a:pt x="94058" y="109976"/>
                    </a:lnTo>
                    <a:lnTo>
                      <a:pt x="102092" y="103294"/>
                    </a:lnTo>
                    <a:lnTo>
                      <a:pt x="109958" y="93271"/>
                    </a:lnTo>
                    <a:lnTo>
                      <a:pt x="114979" y="83248"/>
                    </a:lnTo>
                    <a:lnTo>
                      <a:pt x="118995" y="71554"/>
                    </a:lnTo>
                    <a:lnTo>
                      <a:pt x="120000" y="60139"/>
                    </a:lnTo>
                    <a:lnTo>
                      <a:pt x="120000" y="56798"/>
                    </a:lnTo>
                    <a:lnTo>
                      <a:pt x="118995" y="53457"/>
                    </a:lnTo>
                    <a:lnTo>
                      <a:pt x="114979" y="55127"/>
                    </a:lnTo>
                    <a:lnTo>
                      <a:pt x="115983" y="58468"/>
                    </a:lnTo>
                    <a:lnTo>
                      <a:pt x="115983" y="60139"/>
                    </a:lnTo>
                    <a:close/>
                  </a:path>
                </a:pathLst>
              </a:custGeom>
              <a:solidFill>
                <a:schemeClr val="accen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52" name="Shape 52"/>
              <p:cNvSpPr/>
              <p:nvPr/>
            </p:nvSpPr>
            <p:spPr>
              <a:xfrm>
                <a:off x="6904035" y="5572125"/>
                <a:ext cx="1443037" cy="846136"/>
              </a:xfrm>
              <a:custGeom>
                <a:avLst/>
                <a:gdLst/>
                <a:ahLst/>
                <a:cxnLst/>
                <a:rect l="0" t="0" r="0" b="0"/>
                <a:pathLst>
                  <a:path w="120000" h="120000" extrusionOk="0">
                    <a:moveTo>
                      <a:pt x="81320" y="0"/>
                    </a:moveTo>
                    <a:lnTo>
                      <a:pt x="81320" y="4052"/>
                    </a:lnTo>
                    <a:lnTo>
                      <a:pt x="95577" y="13508"/>
                    </a:lnTo>
                    <a:lnTo>
                      <a:pt x="100990" y="18911"/>
                    </a:lnTo>
                    <a:lnTo>
                      <a:pt x="106534" y="25666"/>
                    </a:lnTo>
                    <a:lnTo>
                      <a:pt x="110495" y="32420"/>
                    </a:lnTo>
                    <a:lnTo>
                      <a:pt x="113663" y="40525"/>
                    </a:lnTo>
                    <a:lnTo>
                      <a:pt x="115247" y="48630"/>
                    </a:lnTo>
                    <a:lnTo>
                      <a:pt x="116039" y="58086"/>
                    </a:lnTo>
                    <a:lnTo>
                      <a:pt x="115247" y="70018"/>
                    </a:lnTo>
                    <a:lnTo>
                      <a:pt x="111287" y="80825"/>
                    </a:lnTo>
                    <a:lnTo>
                      <a:pt x="106534" y="90281"/>
                    </a:lnTo>
                    <a:lnTo>
                      <a:pt x="99405" y="99737"/>
                    </a:lnTo>
                    <a:lnTo>
                      <a:pt x="91617" y="106491"/>
                    </a:lnTo>
                    <a:lnTo>
                      <a:pt x="82112" y="111894"/>
                    </a:lnTo>
                    <a:lnTo>
                      <a:pt x="71023" y="114596"/>
                    </a:lnTo>
                    <a:lnTo>
                      <a:pt x="60066" y="115947"/>
                    </a:lnTo>
                    <a:lnTo>
                      <a:pt x="48976" y="114596"/>
                    </a:lnTo>
                    <a:lnTo>
                      <a:pt x="37887" y="111894"/>
                    </a:lnTo>
                    <a:lnTo>
                      <a:pt x="28382" y="106491"/>
                    </a:lnTo>
                    <a:lnTo>
                      <a:pt x="20594" y="99737"/>
                    </a:lnTo>
                    <a:lnTo>
                      <a:pt x="13465" y="90281"/>
                    </a:lnTo>
                    <a:lnTo>
                      <a:pt x="8712" y="80825"/>
                    </a:lnTo>
                    <a:lnTo>
                      <a:pt x="4752" y="70018"/>
                    </a:lnTo>
                    <a:lnTo>
                      <a:pt x="3960" y="58086"/>
                    </a:lnTo>
                    <a:lnTo>
                      <a:pt x="4752" y="49981"/>
                    </a:lnTo>
                    <a:lnTo>
                      <a:pt x="6336" y="41876"/>
                    </a:lnTo>
                    <a:lnTo>
                      <a:pt x="8712" y="35121"/>
                    </a:lnTo>
                    <a:lnTo>
                      <a:pt x="11881" y="28367"/>
                    </a:lnTo>
                    <a:lnTo>
                      <a:pt x="8712" y="25666"/>
                    </a:lnTo>
                    <a:lnTo>
                      <a:pt x="4752" y="32420"/>
                    </a:lnTo>
                    <a:lnTo>
                      <a:pt x="2376" y="40525"/>
                    </a:lnTo>
                    <a:lnTo>
                      <a:pt x="792" y="48630"/>
                    </a:lnTo>
                    <a:lnTo>
                      <a:pt x="0" y="58086"/>
                    </a:lnTo>
                    <a:lnTo>
                      <a:pt x="1584" y="70018"/>
                    </a:lnTo>
                    <a:lnTo>
                      <a:pt x="4752" y="82176"/>
                    </a:lnTo>
                    <a:lnTo>
                      <a:pt x="10297" y="92983"/>
                    </a:lnTo>
                    <a:lnTo>
                      <a:pt x="17425" y="101088"/>
                    </a:lnTo>
                    <a:lnTo>
                      <a:pt x="26798" y="109193"/>
                    </a:lnTo>
                    <a:lnTo>
                      <a:pt x="36303" y="114596"/>
                    </a:lnTo>
                    <a:lnTo>
                      <a:pt x="48184" y="118649"/>
                    </a:lnTo>
                    <a:lnTo>
                      <a:pt x="60066" y="120000"/>
                    </a:lnTo>
                    <a:lnTo>
                      <a:pt x="71815" y="118649"/>
                    </a:lnTo>
                    <a:lnTo>
                      <a:pt x="83696" y="114596"/>
                    </a:lnTo>
                    <a:lnTo>
                      <a:pt x="93993" y="109193"/>
                    </a:lnTo>
                    <a:lnTo>
                      <a:pt x="102574" y="101088"/>
                    </a:lnTo>
                    <a:lnTo>
                      <a:pt x="109702" y="92983"/>
                    </a:lnTo>
                    <a:lnTo>
                      <a:pt x="115247" y="82176"/>
                    </a:lnTo>
                    <a:lnTo>
                      <a:pt x="118415" y="70018"/>
                    </a:lnTo>
                    <a:lnTo>
                      <a:pt x="120000" y="58086"/>
                    </a:lnTo>
                    <a:lnTo>
                      <a:pt x="119207" y="48630"/>
                    </a:lnTo>
                    <a:lnTo>
                      <a:pt x="116831" y="39174"/>
                    </a:lnTo>
                    <a:lnTo>
                      <a:pt x="113663" y="29718"/>
                    </a:lnTo>
                    <a:lnTo>
                      <a:pt x="108910" y="22964"/>
                    </a:lnTo>
                    <a:lnTo>
                      <a:pt x="103366" y="14859"/>
                    </a:lnTo>
                    <a:lnTo>
                      <a:pt x="97029" y="9455"/>
                    </a:lnTo>
                    <a:lnTo>
                      <a:pt x="81320" y="0"/>
                    </a:lnTo>
                    <a:lnTo>
                      <a:pt x="81320" y="0"/>
                    </a:lnTo>
                    <a:close/>
                  </a:path>
                </a:pathLst>
              </a:custGeom>
              <a:gradFill>
                <a:gsLst>
                  <a:gs pos="0">
                    <a:srgbClr val="088CE5"/>
                  </a:gs>
                  <a:gs pos="100000">
                    <a:schemeClr val="accent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53" name="Shape 53"/>
              <p:cNvSpPr/>
              <p:nvPr/>
            </p:nvSpPr>
            <p:spPr>
              <a:xfrm>
                <a:off x="7245350" y="5543550"/>
                <a:ext cx="579436" cy="104774"/>
              </a:xfrm>
              <a:custGeom>
                <a:avLst/>
                <a:gdLst/>
                <a:ahLst/>
                <a:cxnLst/>
                <a:rect l="0" t="0" r="0" b="0"/>
                <a:pathLst>
                  <a:path w="120000" h="120000" extrusionOk="0">
                    <a:moveTo>
                      <a:pt x="78904" y="32727"/>
                    </a:moveTo>
                    <a:lnTo>
                      <a:pt x="98301" y="43636"/>
                    </a:lnTo>
                    <a:lnTo>
                      <a:pt x="118027" y="54545"/>
                    </a:lnTo>
                    <a:lnTo>
                      <a:pt x="119999" y="21818"/>
                    </a:lnTo>
                    <a:lnTo>
                      <a:pt x="100273" y="10909"/>
                    </a:lnTo>
                    <a:lnTo>
                      <a:pt x="78904" y="0"/>
                    </a:lnTo>
                    <a:lnTo>
                      <a:pt x="57205" y="10909"/>
                    </a:lnTo>
                    <a:lnTo>
                      <a:pt x="37479" y="21818"/>
                    </a:lnTo>
                    <a:lnTo>
                      <a:pt x="0" y="76363"/>
                    </a:lnTo>
                    <a:lnTo>
                      <a:pt x="0" y="120000"/>
                    </a:lnTo>
                    <a:lnTo>
                      <a:pt x="17753" y="87272"/>
                    </a:lnTo>
                    <a:lnTo>
                      <a:pt x="37479" y="54545"/>
                    </a:lnTo>
                    <a:lnTo>
                      <a:pt x="57205" y="43636"/>
                    </a:lnTo>
                    <a:lnTo>
                      <a:pt x="78904" y="32727"/>
                    </a:lnTo>
                    <a:lnTo>
                      <a:pt x="78904" y="32727"/>
                    </a:lnTo>
                    <a:close/>
                  </a:path>
                </a:pathLst>
              </a:custGeom>
              <a:gradFill>
                <a:gsLst>
                  <a:gs pos="0">
                    <a:srgbClr val="088CE5"/>
                  </a:gs>
                  <a:gs pos="100000">
                    <a:schemeClr val="accent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54" name="Shape 54"/>
              <p:cNvSpPr/>
              <p:nvPr/>
            </p:nvSpPr>
            <p:spPr>
              <a:xfrm>
                <a:off x="7085010" y="5648325"/>
                <a:ext cx="104774" cy="76198"/>
              </a:xfrm>
              <a:custGeom>
                <a:avLst/>
                <a:gdLst/>
                <a:ahLst/>
                <a:cxnLst/>
                <a:rect l="0" t="0" r="0" b="0"/>
                <a:pathLst>
                  <a:path w="120000" h="120000" extrusionOk="0">
                    <a:moveTo>
                      <a:pt x="120000" y="45000"/>
                    </a:moveTo>
                    <a:lnTo>
                      <a:pt x="87272" y="0"/>
                    </a:lnTo>
                    <a:lnTo>
                      <a:pt x="43636" y="30000"/>
                    </a:lnTo>
                    <a:lnTo>
                      <a:pt x="0" y="75000"/>
                    </a:lnTo>
                    <a:lnTo>
                      <a:pt x="21818" y="120000"/>
                    </a:lnTo>
                    <a:lnTo>
                      <a:pt x="76363" y="75000"/>
                    </a:lnTo>
                    <a:lnTo>
                      <a:pt x="120000" y="45000"/>
                    </a:lnTo>
                    <a:lnTo>
                      <a:pt x="120000" y="45000"/>
                    </a:lnTo>
                    <a:close/>
                  </a:path>
                </a:pathLst>
              </a:custGeom>
              <a:gradFill>
                <a:gsLst>
                  <a:gs pos="0">
                    <a:srgbClr val="088CE5"/>
                  </a:gs>
                  <a:gs pos="100000">
                    <a:schemeClr val="accent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55" name="Shape 55"/>
              <p:cNvSpPr/>
              <p:nvPr/>
            </p:nvSpPr>
            <p:spPr>
              <a:xfrm>
                <a:off x="7216775" y="5727700"/>
                <a:ext cx="822323" cy="506412"/>
              </a:xfrm>
              <a:prstGeom prst="ellipse">
                <a:avLst/>
              </a:prstGeom>
              <a:gradFill>
                <a:gsLst>
                  <a:gs pos="0">
                    <a:srgbClr val="0080D7"/>
                  </a:gs>
                  <a:gs pos="100000">
                    <a:schemeClr val="accent2"/>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56" name="Shape 56"/>
              <p:cNvSpPr/>
              <p:nvPr/>
            </p:nvSpPr>
            <p:spPr>
              <a:xfrm>
                <a:off x="7267575" y="5762625"/>
                <a:ext cx="708024" cy="430212"/>
              </a:xfrm>
              <a:prstGeom prst="ellipse">
                <a:avLst/>
              </a:prstGeom>
              <a:gradFill>
                <a:gsLst>
                  <a:gs pos="0">
                    <a:srgbClr val="088CE5"/>
                  </a:gs>
                  <a:gs pos="100000">
                    <a:schemeClr val="accent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57" name="Shape 57"/>
              <p:cNvSpPr/>
              <p:nvPr/>
            </p:nvSpPr>
            <p:spPr>
              <a:xfrm>
                <a:off x="7318375" y="5794375"/>
                <a:ext cx="612775" cy="369886"/>
              </a:xfrm>
              <a:prstGeom prst="ellipse">
                <a:avLst/>
              </a:prstGeom>
              <a:gradFill>
                <a:gsLst>
                  <a:gs pos="0">
                    <a:schemeClr val="accent2"/>
                  </a:gs>
                  <a:gs pos="100000">
                    <a:srgbClr val="0080D7"/>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58" name="Shape 58"/>
              <p:cNvSpPr/>
              <p:nvPr/>
            </p:nvSpPr>
            <p:spPr>
              <a:xfrm>
                <a:off x="7388225" y="5838825"/>
                <a:ext cx="473075" cy="280987"/>
              </a:xfrm>
              <a:prstGeom prst="ellipse">
                <a:avLst/>
              </a:prstGeom>
              <a:gradFill>
                <a:gsLst>
                  <a:gs pos="0">
                    <a:srgbClr val="0080D7"/>
                  </a:gs>
                  <a:gs pos="100000">
                    <a:schemeClr val="accent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59" name="Shape 59"/>
              <p:cNvSpPr/>
              <p:nvPr/>
            </p:nvSpPr>
            <p:spPr>
              <a:xfrm>
                <a:off x="7445375" y="5870575"/>
                <a:ext cx="352425" cy="220662"/>
              </a:xfrm>
              <a:prstGeom prst="ellipse">
                <a:avLst/>
              </a:prstGeom>
              <a:gradFill>
                <a:gsLst>
                  <a:gs pos="0">
                    <a:schemeClr val="accent2"/>
                  </a:gs>
                  <a:gs pos="100000">
                    <a:srgbClr val="0080D7"/>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60" name="Shape 60"/>
              <p:cNvSpPr/>
              <p:nvPr/>
            </p:nvSpPr>
            <p:spPr>
              <a:xfrm>
                <a:off x="7521575" y="5918200"/>
                <a:ext cx="200023" cy="128587"/>
              </a:xfrm>
              <a:prstGeom prst="ellipse">
                <a:avLst/>
              </a:prstGeom>
              <a:gradFill>
                <a:gsLst>
                  <a:gs pos="0">
                    <a:srgbClr val="0084DD"/>
                  </a:gs>
                  <a:gs pos="100000">
                    <a:schemeClr val="accent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grpSp>
        <p:grpSp>
          <p:nvGrpSpPr>
            <p:cNvPr id="61" name="Shape 61"/>
            <p:cNvGrpSpPr/>
            <p:nvPr/>
          </p:nvGrpSpPr>
          <p:grpSpPr>
            <a:xfrm>
              <a:off x="8382000" y="4800600"/>
              <a:ext cx="674685" cy="409574"/>
              <a:chOff x="8382000" y="4800600"/>
              <a:chExt cx="674685" cy="409574"/>
            </a:xfrm>
          </p:grpSpPr>
          <p:sp>
            <p:nvSpPr>
              <p:cNvPr id="62" name="Shape 62"/>
              <p:cNvSpPr/>
              <p:nvPr/>
            </p:nvSpPr>
            <p:spPr>
              <a:xfrm>
                <a:off x="8382000" y="5057775"/>
                <a:ext cx="608011" cy="152399"/>
              </a:xfrm>
              <a:custGeom>
                <a:avLst/>
                <a:gdLst/>
                <a:ahLst/>
                <a:cxnLst/>
                <a:rect l="0" t="0" r="0" b="0"/>
                <a:pathLst>
                  <a:path w="120000" h="120000" extrusionOk="0">
                    <a:moveTo>
                      <a:pt x="65654" y="120000"/>
                    </a:moveTo>
                    <a:lnTo>
                      <a:pt x="44921" y="112500"/>
                    </a:lnTo>
                    <a:lnTo>
                      <a:pt x="26073" y="82500"/>
                    </a:lnTo>
                    <a:lnTo>
                      <a:pt x="10994" y="45000"/>
                    </a:lnTo>
                    <a:lnTo>
                      <a:pt x="1884" y="0"/>
                    </a:lnTo>
                    <a:lnTo>
                      <a:pt x="0" y="7500"/>
                    </a:lnTo>
                    <a:lnTo>
                      <a:pt x="9109" y="52500"/>
                    </a:lnTo>
                    <a:lnTo>
                      <a:pt x="24188" y="90000"/>
                    </a:lnTo>
                    <a:lnTo>
                      <a:pt x="43036" y="112500"/>
                    </a:lnTo>
                    <a:lnTo>
                      <a:pt x="65654" y="120000"/>
                    </a:lnTo>
                    <a:lnTo>
                      <a:pt x="82617" y="112500"/>
                    </a:lnTo>
                    <a:lnTo>
                      <a:pt x="97696" y="105000"/>
                    </a:lnTo>
                    <a:lnTo>
                      <a:pt x="110575" y="82500"/>
                    </a:lnTo>
                    <a:lnTo>
                      <a:pt x="120000" y="52500"/>
                    </a:lnTo>
                    <a:lnTo>
                      <a:pt x="118115" y="52500"/>
                    </a:lnTo>
                    <a:lnTo>
                      <a:pt x="108691" y="82500"/>
                    </a:lnTo>
                    <a:lnTo>
                      <a:pt x="95811" y="97500"/>
                    </a:lnTo>
                    <a:lnTo>
                      <a:pt x="82617" y="112500"/>
                    </a:lnTo>
                    <a:lnTo>
                      <a:pt x="65654" y="120000"/>
                    </a:lnTo>
                    <a:close/>
                  </a:path>
                </a:pathLst>
              </a:custGeom>
              <a:gradFill>
                <a:gsLst>
                  <a:gs pos="0">
                    <a:schemeClr val="accent2"/>
                  </a:gs>
                  <a:gs pos="100000">
                    <a:schemeClr val="dk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63" name="Shape 63"/>
              <p:cNvSpPr/>
              <p:nvPr/>
            </p:nvSpPr>
            <p:spPr>
              <a:xfrm>
                <a:off x="8437560" y="4800600"/>
                <a:ext cx="409575" cy="85723"/>
              </a:xfrm>
              <a:custGeom>
                <a:avLst/>
                <a:gdLst/>
                <a:ahLst/>
                <a:cxnLst/>
                <a:rect l="0" t="0" r="0" b="0"/>
                <a:pathLst>
                  <a:path w="120000" h="120000" extrusionOk="0">
                    <a:moveTo>
                      <a:pt x="80930" y="0"/>
                    </a:moveTo>
                    <a:lnTo>
                      <a:pt x="100465" y="13333"/>
                    </a:lnTo>
                    <a:lnTo>
                      <a:pt x="120000" y="26666"/>
                    </a:lnTo>
                    <a:lnTo>
                      <a:pt x="117209" y="13333"/>
                    </a:lnTo>
                    <a:lnTo>
                      <a:pt x="100465" y="0"/>
                    </a:lnTo>
                    <a:lnTo>
                      <a:pt x="80930" y="0"/>
                    </a:lnTo>
                    <a:lnTo>
                      <a:pt x="55813" y="13333"/>
                    </a:lnTo>
                    <a:lnTo>
                      <a:pt x="36279" y="26666"/>
                    </a:lnTo>
                    <a:lnTo>
                      <a:pt x="16744" y="66666"/>
                    </a:lnTo>
                    <a:lnTo>
                      <a:pt x="0" y="106666"/>
                    </a:lnTo>
                    <a:lnTo>
                      <a:pt x="2790" y="120000"/>
                    </a:lnTo>
                    <a:lnTo>
                      <a:pt x="16744" y="80000"/>
                    </a:lnTo>
                    <a:lnTo>
                      <a:pt x="36279" y="40000"/>
                    </a:lnTo>
                    <a:lnTo>
                      <a:pt x="55813" y="13333"/>
                    </a:lnTo>
                    <a:lnTo>
                      <a:pt x="80930" y="0"/>
                    </a:lnTo>
                    <a:close/>
                  </a:path>
                </a:pathLst>
              </a:custGeom>
              <a:gradFill>
                <a:gsLst>
                  <a:gs pos="0">
                    <a:schemeClr val="accent2"/>
                  </a:gs>
                  <a:gs pos="100000">
                    <a:schemeClr val="dk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64" name="Shape 64"/>
              <p:cNvSpPr/>
              <p:nvPr/>
            </p:nvSpPr>
            <p:spPr>
              <a:xfrm>
                <a:off x="8961435" y="4867275"/>
                <a:ext cx="95250" cy="247649"/>
              </a:xfrm>
              <a:custGeom>
                <a:avLst/>
                <a:gdLst/>
                <a:ahLst/>
                <a:cxnLst/>
                <a:rect l="0" t="0" r="0" b="0"/>
                <a:pathLst>
                  <a:path w="120000" h="120000" extrusionOk="0">
                    <a:moveTo>
                      <a:pt x="108000" y="69230"/>
                    </a:moveTo>
                    <a:lnTo>
                      <a:pt x="96000" y="96923"/>
                    </a:lnTo>
                    <a:lnTo>
                      <a:pt x="48000" y="120000"/>
                    </a:lnTo>
                    <a:lnTo>
                      <a:pt x="60000" y="120000"/>
                    </a:lnTo>
                    <a:lnTo>
                      <a:pt x="108000" y="96923"/>
                    </a:lnTo>
                    <a:lnTo>
                      <a:pt x="120000" y="69230"/>
                    </a:lnTo>
                    <a:lnTo>
                      <a:pt x="108000" y="50769"/>
                    </a:lnTo>
                    <a:lnTo>
                      <a:pt x="96000" y="32307"/>
                    </a:lnTo>
                    <a:lnTo>
                      <a:pt x="60000" y="13846"/>
                    </a:lnTo>
                    <a:lnTo>
                      <a:pt x="12000" y="0"/>
                    </a:lnTo>
                    <a:lnTo>
                      <a:pt x="0" y="4615"/>
                    </a:lnTo>
                    <a:lnTo>
                      <a:pt x="48000" y="18461"/>
                    </a:lnTo>
                    <a:lnTo>
                      <a:pt x="84000" y="32307"/>
                    </a:lnTo>
                    <a:lnTo>
                      <a:pt x="96000" y="50769"/>
                    </a:lnTo>
                    <a:lnTo>
                      <a:pt x="108000" y="69230"/>
                    </a:lnTo>
                    <a:close/>
                  </a:path>
                </a:pathLst>
              </a:custGeom>
              <a:gradFill>
                <a:gsLst>
                  <a:gs pos="0">
                    <a:schemeClr val="accent2"/>
                  </a:gs>
                  <a:gs pos="100000">
                    <a:schemeClr val="dk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65" name="Shape 65"/>
              <p:cNvSpPr/>
              <p:nvPr/>
            </p:nvSpPr>
            <p:spPr>
              <a:xfrm>
                <a:off x="8532810" y="5153025"/>
                <a:ext cx="304798" cy="28575"/>
              </a:xfrm>
              <a:custGeom>
                <a:avLst/>
                <a:gdLst/>
                <a:ahLst/>
                <a:cxnLst/>
                <a:rect l="0" t="0" r="0" b="0"/>
                <a:pathLst>
                  <a:path w="120000" h="120000" extrusionOk="0">
                    <a:moveTo>
                      <a:pt x="71250" y="80000"/>
                    </a:moveTo>
                    <a:lnTo>
                      <a:pt x="45000" y="40000"/>
                    </a:lnTo>
                    <a:lnTo>
                      <a:pt x="18750" y="0"/>
                    </a:lnTo>
                    <a:lnTo>
                      <a:pt x="0" y="0"/>
                    </a:lnTo>
                    <a:lnTo>
                      <a:pt x="33750" y="80000"/>
                    </a:lnTo>
                    <a:lnTo>
                      <a:pt x="71250" y="120000"/>
                    </a:lnTo>
                    <a:lnTo>
                      <a:pt x="97500" y="120000"/>
                    </a:lnTo>
                    <a:lnTo>
                      <a:pt x="120000" y="80000"/>
                    </a:lnTo>
                    <a:lnTo>
                      <a:pt x="116250" y="0"/>
                    </a:lnTo>
                    <a:lnTo>
                      <a:pt x="93750" y="40000"/>
                    </a:lnTo>
                    <a:lnTo>
                      <a:pt x="71250" y="80000"/>
                    </a:lnTo>
                    <a:close/>
                  </a:path>
                </a:pathLst>
              </a:custGeom>
              <a:gradFill>
                <a:gsLst>
                  <a:gs pos="0">
                    <a:schemeClr val="accent2"/>
                  </a:gs>
                  <a:gs pos="100000">
                    <a:schemeClr val="dk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66" name="Shape 66"/>
              <p:cNvSpPr/>
              <p:nvPr/>
            </p:nvSpPr>
            <p:spPr>
              <a:xfrm>
                <a:off x="8420100" y="4829175"/>
                <a:ext cx="255587" cy="295275"/>
              </a:xfrm>
              <a:custGeom>
                <a:avLst/>
                <a:gdLst/>
                <a:ahLst/>
                <a:cxnLst/>
                <a:rect l="0" t="0" r="0" b="0"/>
                <a:pathLst>
                  <a:path w="120000" h="120000" extrusionOk="0">
                    <a:moveTo>
                      <a:pt x="8198" y="73548"/>
                    </a:moveTo>
                    <a:lnTo>
                      <a:pt x="12670" y="61935"/>
                    </a:lnTo>
                    <a:lnTo>
                      <a:pt x="17142" y="50322"/>
                    </a:lnTo>
                    <a:lnTo>
                      <a:pt x="39503" y="27096"/>
                    </a:lnTo>
                    <a:lnTo>
                      <a:pt x="75279" y="11612"/>
                    </a:lnTo>
                    <a:lnTo>
                      <a:pt x="115527" y="3870"/>
                    </a:lnTo>
                    <a:lnTo>
                      <a:pt x="120000" y="0"/>
                    </a:lnTo>
                    <a:lnTo>
                      <a:pt x="70807" y="7741"/>
                    </a:lnTo>
                    <a:lnTo>
                      <a:pt x="35031" y="23225"/>
                    </a:lnTo>
                    <a:lnTo>
                      <a:pt x="8198" y="46451"/>
                    </a:lnTo>
                    <a:lnTo>
                      <a:pt x="3726" y="58064"/>
                    </a:lnTo>
                    <a:lnTo>
                      <a:pt x="0" y="73548"/>
                    </a:lnTo>
                    <a:lnTo>
                      <a:pt x="8198" y="96774"/>
                    </a:lnTo>
                    <a:lnTo>
                      <a:pt x="17142" y="108387"/>
                    </a:lnTo>
                    <a:lnTo>
                      <a:pt x="30559" y="120000"/>
                    </a:lnTo>
                    <a:lnTo>
                      <a:pt x="48447" y="120000"/>
                    </a:lnTo>
                    <a:lnTo>
                      <a:pt x="30559" y="108387"/>
                    </a:lnTo>
                    <a:lnTo>
                      <a:pt x="17142" y="96774"/>
                    </a:lnTo>
                    <a:lnTo>
                      <a:pt x="12670" y="85161"/>
                    </a:lnTo>
                    <a:lnTo>
                      <a:pt x="8198" y="73548"/>
                    </a:lnTo>
                    <a:close/>
                  </a:path>
                </a:pathLst>
              </a:custGeom>
              <a:gradFill>
                <a:gsLst>
                  <a:gs pos="0">
                    <a:schemeClr val="dk2"/>
                  </a:gs>
                  <a:gs pos="100000">
                    <a:schemeClr val="accent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67" name="Shape 67"/>
              <p:cNvSpPr/>
              <p:nvPr/>
            </p:nvSpPr>
            <p:spPr>
              <a:xfrm>
                <a:off x="8713785" y="4829175"/>
                <a:ext cx="295275" cy="333373"/>
              </a:xfrm>
              <a:custGeom>
                <a:avLst/>
                <a:gdLst/>
                <a:ahLst/>
                <a:cxnLst/>
                <a:rect l="0" t="0" r="0" b="0"/>
                <a:pathLst>
                  <a:path w="120000" h="120000" extrusionOk="0">
                    <a:moveTo>
                      <a:pt x="0" y="3428"/>
                    </a:moveTo>
                    <a:lnTo>
                      <a:pt x="42810" y="6857"/>
                    </a:lnTo>
                    <a:lnTo>
                      <a:pt x="77189" y="20571"/>
                    </a:lnTo>
                    <a:lnTo>
                      <a:pt x="100540" y="41142"/>
                    </a:lnTo>
                    <a:lnTo>
                      <a:pt x="104432" y="51428"/>
                    </a:lnTo>
                    <a:lnTo>
                      <a:pt x="108324" y="65142"/>
                    </a:lnTo>
                    <a:lnTo>
                      <a:pt x="104432" y="78857"/>
                    </a:lnTo>
                    <a:lnTo>
                      <a:pt x="96648" y="92571"/>
                    </a:lnTo>
                    <a:lnTo>
                      <a:pt x="77189" y="102857"/>
                    </a:lnTo>
                    <a:lnTo>
                      <a:pt x="58378" y="113142"/>
                    </a:lnTo>
                    <a:lnTo>
                      <a:pt x="62270" y="120000"/>
                    </a:lnTo>
                    <a:lnTo>
                      <a:pt x="84972" y="109714"/>
                    </a:lnTo>
                    <a:lnTo>
                      <a:pt x="104432" y="96000"/>
                    </a:lnTo>
                    <a:lnTo>
                      <a:pt x="116108" y="82285"/>
                    </a:lnTo>
                    <a:lnTo>
                      <a:pt x="120000" y="65142"/>
                    </a:lnTo>
                    <a:lnTo>
                      <a:pt x="116108" y="51428"/>
                    </a:lnTo>
                    <a:lnTo>
                      <a:pt x="112216" y="37714"/>
                    </a:lnTo>
                    <a:lnTo>
                      <a:pt x="100540" y="27428"/>
                    </a:lnTo>
                    <a:lnTo>
                      <a:pt x="84972" y="17142"/>
                    </a:lnTo>
                    <a:lnTo>
                      <a:pt x="46702" y="3428"/>
                    </a:lnTo>
                    <a:lnTo>
                      <a:pt x="0" y="0"/>
                    </a:lnTo>
                    <a:lnTo>
                      <a:pt x="0" y="3428"/>
                    </a:lnTo>
                    <a:close/>
                  </a:path>
                </a:pathLst>
              </a:custGeom>
              <a:gradFill>
                <a:gsLst>
                  <a:gs pos="0">
                    <a:schemeClr val="dk2"/>
                  </a:gs>
                  <a:gs pos="100000">
                    <a:schemeClr val="accent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68" name="Shape 68"/>
              <p:cNvSpPr/>
              <p:nvPr/>
            </p:nvSpPr>
            <p:spPr>
              <a:xfrm>
                <a:off x="8485185" y="4854575"/>
                <a:ext cx="474661" cy="295275"/>
              </a:xfrm>
              <a:custGeom>
                <a:avLst/>
                <a:gdLst/>
                <a:ahLst/>
                <a:cxnLst/>
                <a:rect l="0" t="0" r="0" b="0"/>
                <a:pathLst>
                  <a:path w="120000" h="120000" extrusionOk="0">
                    <a:moveTo>
                      <a:pt x="60200" y="0"/>
                    </a:moveTo>
                    <a:lnTo>
                      <a:pt x="36120" y="3870"/>
                    </a:lnTo>
                    <a:lnTo>
                      <a:pt x="16856" y="19354"/>
                    </a:lnTo>
                    <a:lnTo>
                      <a:pt x="4816" y="34838"/>
                    </a:lnTo>
                    <a:lnTo>
                      <a:pt x="2408" y="46451"/>
                    </a:lnTo>
                    <a:lnTo>
                      <a:pt x="0" y="58064"/>
                    </a:lnTo>
                    <a:lnTo>
                      <a:pt x="2408" y="69677"/>
                    </a:lnTo>
                    <a:lnTo>
                      <a:pt x="4816" y="81290"/>
                    </a:lnTo>
                    <a:lnTo>
                      <a:pt x="16856" y="100645"/>
                    </a:lnTo>
                    <a:lnTo>
                      <a:pt x="36120" y="116129"/>
                    </a:lnTo>
                    <a:lnTo>
                      <a:pt x="60200" y="120000"/>
                    </a:lnTo>
                    <a:lnTo>
                      <a:pt x="83879" y="116129"/>
                    </a:lnTo>
                    <a:lnTo>
                      <a:pt x="103143" y="100645"/>
                    </a:lnTo>
                    <a:lnTo>
                      <a:pt x="115183" y="81290"/>
                    </a:lnTo>
                    <a:lnTo>
                      <a:pt x="120000" y="69677"/>
                    </a:lnTo>
                    <a:lnTo>
                      <a:pt x="120000" y="58064"/>
                    </a:lnTo>
                    <a:lnTo>
                      <a:pt x="120000" y="46451"/>
                    </a:lnTo>
                    <a:lnTo>
                      <a:pt x="115183" y="34838"/>
                    </a:lnTo>
                    <a:lnTo>
                      <a:pt x="103143" y="19354"/>
                    </a:lnTo>
                    <a:lnTo>
                      <a:pt x="83879" y="3870"/>
                    </a:lnTo>
                    <a:lnTo>
                      <a:pt x="60200" y="0"/>
                    </a:lnTo>
                    <a:close/>
                    <a:moveTo>
                      <a:pt x="60200" y="116129"/>
                    </a:moveTo>
                    <a:lnTo>
                      <a:pt x="38528" y="112258"/>
                    </a:lnTo>
                    <a:lnTo>
                      <a:pt x="19264" y="100645"/>
                    </a:lnTo>
                    <a:lnTo>
                      <a:pt x="7224" y="81290"/>
                    </a:lnTo>
                    <a:lnTo>
                      <a:pt x="4816" y="69677"/>
                    </a:lnTo>
                    <a:lnTo>
                      <a:pt x="2408" y="58064"/>
                    </a:lnTo>
                    <a:lnTo>
                      <a:pt x="4816" y="46451"/>
                    </a:lnTo>
                    <a:lnTo>
                      <a:pt x="7224" y="34838"/>
                    </a:lnTo>
                    <a:lnTo>
                      <a:pt x="19264" y="19354"/>
                    </a:lnTo>
                    <a:lnTo>
                      <a:pt x="38528" y="7741"/>
                    </a:lnTo>
                    <a:lnTo>
                      <a:pt x="60200" y="3870"/>
                    </a:lnTo>
                    <a:lnTo>
                      <a:pt x="81471" y="7741"/>
                    </a:lnTo>
                    <a:lnTo>
                      <a:pt x="100735" y="19354"/>
                    </a:lnTo>
                    <a:lnTo>
                      <a:pt x="112775" y="34838"/>
                    </a:lnTo>
                    <a:lnTo>
                      <a:pt x="117591" y="46451"/>
                    </a:lnTo>
                    <a:lnTo>
                      <a:pt x="117591" y="58064"/>
                    </a:lnTo>
                    <a:lnTo>
                      <a:pt x="117591" y="69677"/>
                    </a:lnTo>
                    <a:lnTo>
                      <a:pt x="112775" y="81290"/>
                    </a:lnTo>
                    <a:lnTo>
                      <a:pt x="100735" y="100645"/>
                    </a:lnTo>
                    <a:lnTo>
                      <a:pt x="81471" y="112258"/>
                    </a:lnTo>
                    <a:lnTo>
                      <a:pt x="60200" y="116129"/>
                    </a:lnTo>
                    <a:close/>
                  </a:path>
                </a:pathLst>
              </a:custGeom>
              <a:gradFill>
                <a:gsLst>
                  <a:gs pos="0">
                    <a:schemeClr val="accent2"/>
                  </a:gs>
                  <a:gs pos="100000">
                    <a:schemeClr val="dk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grpSp>
            <p:nvGrpSpPr>
              <p:cNvPr id="69" name="Shape 69"/>
              <p:cNvGrpSpPr/>
              <p:nvPr/>
            </p:nvGrpSpPr>
            <p:grpSpPr>
              <a:xfrm>
                <a:off x="8542335" y="4897437"/>
                <a:ext cx="360362" cy="209549"/>
                <a:chOff x="8542335" y="4897437"/>
                <a:chExt cx="360362" cy="209549"/>
              </a:xfrm>
            </p:grpSpPr>
            <p:sp>
              <p:nvSpPr>
                <p:cNvPr id="70" name="Shape 70"/>
                <p:cNvSpPr/>
                <p:nvPr/>
              </p:nvSpPr>
              <p:spPr>
                <a:xfrm>
                  <a:off x="8542335" y="4897437"/>
                  <a:ext cx="360362" cy="209549"/>
                </a:xfrm>
                <a:prstGeom prst="ellipse">
                  <a:avLst/>
                </a:prstGeom>
                <a:gradFill>
                  <a:gsLst>
                    <a:gs pos="0">
                      <a:schemeClr val="dk2"/>
                    </a:gs>
                    <a:gs pos="100000">
                      <a:schemeClr val="accent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71" name="Shape 71"/>
                <p:cNvSpPr/>
                <p:nvPr/>
              </p:nvSpPr>
              <p:spPr>
                <a:xfrm>
                  <a:off x="8577260" y="4919662"/>
                  <a:ext cx="288925" cy="161925"/>
                </a:xfrm>
                <a:prstGeom prst="ellipse">
                  <a:avLst/>
                </a:prstGeom>
                <a:gradFill>
                  <a:gsLst>
                    <a:gs pos="0">
                      <a:schemeClr val="accent2"/>
                    </a:gs>
                    <a:gs pos="100000">
                      <a:schemeClr val="dk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72" name="Shape 72"/>
                <p:cNvSpPr/>
                <p:nvPr/>
              </p:nvSpPr>
              <p:spPr>
                <a:xfrm>
                  <a:off x="8621710" y="4935537"/>
                  <a:ext cx="198435" cy="130175"/>
                </a:xfrm>
                <a:prstGeom prst="ellipse">
                  <a:avLst/>
                </a:prstGeom>
                <a:gradFill>
                  <a:gsLst>
                    <a:gs pos="0">
                      <a:schemeClr val="dk2"/>
                    </a:gs>
                    <a:gs pos="100000">
                      <a:schemeClr val="accent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73" name="Shape 73"/>
                <p:cNvSpPr/>
                <p:nvPr/>
              </p:nvSpPr>
              <p:spPr>
                <a:xfrm>
                  <a:off x="8664575" y="4960937"/>
                  <a:ext cx="115886" cy="74611"/>
                </a:xfrm>
                <a:prstGeom prst="ellipse">
                  <a:avLst/>
                </a:prstGeom>
                <a:gradFill>
                  <a:gsLst>
                    <a:gs pos="0">
                      <a:schemeClr val="accent2"/>
                    </a:gs>
                    <a:gs pos="100000">
                      <a:schemeClr val="dk2"/>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grpSp>
        </p:grpSp>
      </p:grpSp>
      <p:sp>
        <p:nvSpPr>
          <p:cNvPr id="74" name="Shape 74"/>
          <p:cNvSpPr txBox="1">
            <a:spLocks noGrp="1"/>
          </p:cNvSpPr>
          <p:nvPr>
            <p:ph type="title"/>
          </p:nvPr>
        </p:nvSpPr>
        <p:spPr>
          <a:xfrm>
            <a:off x="457200" y="277812"/>
            <a:ext cx="8229600" cy="1139825"/>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9pPr>
          </a:lstStyle>
          <a:p>
            <a:endParaRPr/>
          </a:p>
        </p:txBody>
      </p:sp>
      <p:sp>
        <p:nvSpPr>
          <p:cNvPr id="75" name="Shape 75"/>
          <p:cNvSpPr txBox="1">
            <a:spLocks noGrp="1"/>
          </p:cNvSpPr>
          <p:nvPr>
            <p:ph type="body" idx="1"/>
          </p:nvPr>
        </p:nvSpPr>
        <p:spPr>
          <a:xfrm>
            <a:off x="457200" y="1600200"/>
            <a:ext cx="8229600" cy="4525960"/>
          </a:xfrm>
          <a:prstGeom prst="rect">
            <a:avLst/>
          </a:prstGeom>
          <a:noFill/>
          <a:ln>
            <a:noFill/>
          </a:ln>
        </p:spPr>
        <p:txBody>
          <a:bodyPr lIns="91425" tIns="91425" rIns="91425" bIns="91425" anchor="t" anchorCtr="0"/>
          <a:lstStyle>
            <a:lvl1pPr marL="342900" marR="0" lvl="0" indent="-27940" algn="l" rtl="0">
              <a:lnSpc>
                <a:spcPct val="100000"/>
              </a:lnSpc>
              <a:spcBef>
                <a:spcPts val="640"/>
              </a:spcBef>
              <a:spcAft>
                <a:spcPts val="0"/>
              </a:spcAft>
              <a:buClr>
                <a:schemeClr val="hlink"/>
              </a:buClr>
              <a:buSzPct val="8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lnSpc>
                <a:spcPct val="100000"/>
              </a:lnSpc>
              <a:spcBef>
                <a:spcPts val="560"/>
              </a:spcBef>
              <a:spcAft>
                <a:spcPts val="0"/>
              </a:spcAft>
              <a:buClr>
                <a:schemeClr val="lt2"/>
              </a:buClr>
              <a:buSzPct val="5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lnSpc>
                <a:spcPct val="100000"/>
              </a:lnSpc>
              <a:spcBef>
                <a:spcPts val="480"/>
              </a:spcBef>
              <a:spcAft>
                <a:spcPts val="0"/>
              </a:spcAft>
              <a:buClr>
                <a:schemeClr val="accent2"/>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lnSpc>
                <a:spcPct val="100000"/>
              </a:lnSpc>
              <a:spcBef>
                <a:spcPts val="400"/>
              </a:spcBef>
              <a:spcAft>
                <a:spcPts val="0"/>
              </a:spcAft>
              <a:buClr>
                <a:schemeClr val="folHlink"/>
              </a:buClr>
              <a:buSzPct val="50000"/>
              <a:buFont typeface="Noto Sans Symbols"/>
              <a:buChar char="●"/>
              <a:defRPr sz="2000" b="0" i="0" u="none" strike="noStrike" cap="none">
                <a:solidFill>
                  <a:schemeClr val="lt1"/>
                </a:solidFill>
                <a:latin typeface="Arial"/>
                <a:ea typeface="Arial"/>
                <a:cs typeface="Arial"/>
                <a:sym typeface="Arial"/>
              </a:defRPr>
            </a:lvl4pPr>
            <a:lvl5pPr marL="2057400" marR="0" lvl="4"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76" name="Shape 76"/>
          <p:cNvSpPr txBox="1">
            <a:spLocks noGrp="1"/>
          </p:cNvSpPr>
          <p:nvPr>
            <p:ph type="dt" idx="10"/>
          </p:nvPr>
        </p:nvSpPr>
        <p:spPr>
          <a:xfrm>
            <a:off x="457200" y="6248400"/>
            <a:ext cx="2133598"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77" name="Shape 77"/>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78" name="Shape 78"/>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5"/>
        <p:cNvGrpSpPr/>
        <p:nvPr/>
      </p:nvGrpSpPr>
      <p:grpSpPr>
        <a:xfrm>
          <a:off x="0" y="0"/>
          <a:ext cx="0" cy="0"/>
          <a:chOff x="0" y="0"/>
          <a:chExt cx="0" cy="0"/>
        </a:xfrm>
      </p:grpSpPr>
      <p:sp>
        <p:nvSpPr>
          <p:cNvPr id="86" name="Shape 86"/>
          <p:cNvSpPr/>
          <p:nvPr/>
        </p:nvSpPr>
        <p:spPr>
          <a:xfrm>
            <a:off x="6627810" y="6429375"/>
            <a:ext cx="285750" cy="209549"/>
          </a:xfrm>
          <a:custGeom>
            <a:avLst/>
            <a:gdLst/>
            <a:ahLst/>
            <a:cxnLst/>
            <a:rect l="0" t="0" r="0" b="0"/>
            <a:pathLst>
              <a:path w="120000" h="120000" extrusionOk="0">
                <a:moveTo>
                  <a:pt x="0" y="120000"/>
                </a:moveTo>
                <a:lnTo>
                  <a:pt x="19441" y="120000"/>
                </a:lnTo>
                <a:lnTo>
                  <a:pt x="51620" y="98181"/>
                </a:lnTo>
                <a:lnTo>
                  <a:pt x="79776" y="70909"/>
                </a:lnTo>
                <a:lnTo>
                  <a:pt x="103910" y="43636"/>
                </a:lnTo>
                <a:lnTo>
                  <a:pt x="120000" y="10909"/>
                </a:lnTo>
                <a:lnTo>
                  <a:pt x="115977" y="5454"/>
                </a:lnTo>
                <a:lnTo>
                  <a:pt x="111955" y="0"/>
                </a:lnTo>
                <a:lnTo>
                  <a:pt x="91843" y="38181"/>
                </a:lnTo>
                <a:lnTo>
                  <a:pt x="67709" y="70909"/>
                </a:lnTo>
                <a:lnTo>
                  <a:pt x="35530" y="98181"/>
                </a:lnTo>
                <a:lnTo>
                  <a:pt x="0" y="120000"/>
                </a:lnTo>
                <a:lnTo>
                  <a:pt x="0" y="120000"/>
                </a:lnTo>
                <a:close/>
              </a:path>
            </a:pathLst>
          </a:custGeom>
          <a:gradFill>
            <a:gsLst>
              <a:gs pos="0">
                <a:schemeClr val="accent2"/>
              </a:gs>
              <a:gs pos="100000">
                <a:srgbClr val="0077C8"/>
              </a:gs>
            </a:gsLst>
            <a:lin ang="189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87" name="Shape 87"/>
          <p:cNvSpPr txBox="1">
            <a:spLocks noGrp="1"/>
          </p:cNvSpPr>
          <p:nvPr>
            <p:ph type="title"/>
          </p:nvPr>
        </p:nvSpPr>
        <p:spPr>
          <a:xfrm>
            <a:off x="457200" y="277812"/>
            <a:ext cx="8229600" cy="1139825"/>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Font typeface="Arial"/>
              <a:buNone/>
              <a:defRPr sz="4400" b="0" i="0" u="none" strike="noStrike" cap="none">
                <a:solidFill>
                  <a:schemeClr val="lt2"/>
                </a:solidFill>
                <a:latin typeface="Arial"/>
                <a:ea typeface="Arial"/>
                <a:cs typeface="Arial"/>
                <a:sym typeface="Arial"/>
              </a:defRPr>
            </a:lvl9pPr>
          </a:lstStyle>
          <a:p>
            <a:endParaRPr/>
          </a:p>
        </p:txBody>
      </p:sp>
      <p:sp>
        <p:nvSpPr>
          <p:cNvPr id="88" name="Shape 88"/>
          <p:cNvSpPr txBox="1">
            <a:spLocks noGrp="1"/>
          </p:cNvSpPr>
          <p:nvPr>
            <p:ph type="body" idx="1"/>
          </p:nvPr>
        </p:nvSpPr>
        <p:spPr>
          <a:xfrm>
            <a:off x="457200" y="1600200"/>
            <a:ext cx="8229600" cy="4525960"/>
          </a:xfrm>
          <a:prstGeom prst="rect">
            <a:avLst/>
          </a:prstGeom>
          <a:noFill/>
          <a:ln>
            <a:noFill/>
          </a:ln>
        </p:spPr>
        <p:txBody>
          <a:bodyPr lIns="91425" tIns="91425" rIns="91425" bIns="91425" anchor="t" anchorCtr="0"/>
          <a:lstStyle>
            <a:lvl1pPr marL="342900" marR="0" lvl="0" indent="-27940" algn="l" rtl="0">
              <a:lnSpc>
                <a:spcPct val="100000"/>
              </a:lnSpc>
              <a:spcBef>
                <a:spcPts val="640"/>
              </a:spcBef>
              <a:spcAft>
                <a:spcPts val="0"/>
              </a:spcAft>
              <a:buClr>
                <a:schemeClr val="hlink"/>
              </a:buClr>
              <a:buSzPct val="80000"/>
              <a:buFont typeface="Noto Sans Symbols"/>
              <a:buChar char="➢"/>
              <a:defRPr sz="3200" b="0" i="0" u="none" strike="noStrike" cap="none">
                <a:solidFill>
                  <a:schemeClr val="lt1"/>
                </a:solidFill>
                <a:latin typeface="Arial"/>
                <a:ea typeface="Arial"/>
                <a:cs typeface="Arial"/>
                <a:sym typeface="Arial"/>
              </a:defRPr>
            </a:lvl1pPr>
            <a:lvl2pPr marL="742950" marR="0" lvl="1" indent="-107950" algn="l" rtl="0">
              <a:lnSpc>
                <a:spcPct val="100000"/>
              </a:lnSpc>
              <a:spcBef>
                <a:spcPts val="560"/>
              </a:spcBef>
              <a:spcAft>
                <a:spcPts val="0"/>
              </a:spcAft>
              <a:buClr>
                <a:schemeClr val="lt2"/>
              </a:buClr>
              <a:buSzPct val="50000"/>
              <a:buFont typeface="Noto Sans Symbols"/>
              <a:buChar char="●"/>
              <a:defRPr sz="2800" b="0" i="0" u="none" strike="noStrike" cap="none">
                <a:solidFill>
                  <a:schemeClr val="lt1"/>
                </a:solidFill>
                <a:latin typeface="Arial"/>
                <a:ea typeface="Arial"/>
                <a:cs typeface="Arial"/>
                <a:sym typeface="Arial"/>
              </a:defRPr>
            </a:lvl2pPr>
            <a:lvl3pPr marL="1143000" marR="0" lvl="2" indent="76200" algn="l" rtl="0">
              <a:lnSpc>
                <a:spcPct val="100000"/>
              </a:lnSpc>
              <a:spcBef>
                <a:spcPts val="480"/>
              </a:spcBef>
              <a:spcAft>
                <a:spcPts val="0"/>
              </a:spcAft>
              <a:buClr>
                <a:schemeClr val="accent2"/>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lnSpc>
                <a:spcPct val="100000"/>
              </a:lnSpc>
              <a:spcBef>
                <a:spcPts val="400"/>
              </a:spcBef>
              <a:spcAft>
                <a:spcPts val="0"/>
              </a:spcAft>
              <a:buClr>
                <a:schemeClr val="folHlink"/>
              </a:buClr>
              <a:buSzPct val="50000"/>
              <a:buFont typeface="Noto Sans Symbols"/>
              <a:buChar char="●"/>
              <a:defRPr sz="2000" b="0" i="0" u="none" strike="noStrike" cap="none">
                <a:solidFill>
                  <a:schemeClr val="lt1"/>
                </a:solidFill>
                <a:latin typeface="Arial"/>
                <a:ea typeface="Arial"/>
                <a:cs typeface="Arial"/>
                <a:sym typeface="Arial"/>
              </a:defRPr>
            </a:lvl4pPr>
            <a:lvl5pPr marL="2057400" marR="0" lvl="4"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25400" algn="l" rtl="0">
              <a:lnSpc>
                <a:spcPct val="100000"/>
              </a:lnSpc>
              <a:spcBef>
                <a:spcPts val="400"/>
              </a:spcBef>
              <a:spcAft>
                <a:spcPts val="0"/>
              </a:spcAft>
              <a:buClr>
                <a:schemeClr val="hlink"/>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89" name="Shape 89"/>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90" name="Shape 90"/>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Clr>
                <a:schemeClr val="lt1"/>
              </a:buClr>
              <a:buFont typeface="Comic Sans MS"/>
              <a:buNone/>
              <a:defRPr sz="2000" b="1" i="0" u="none" strike="noStrike" cap="none">
                <a:solidFill>
                  <a:schemeClr val="lt1"/>
                </a:solidFill>
                <a:latin typeface="Comic Sans MS"/>
                <a:ea typeface="Comic Sans MS"/>
                <a:cs typeface="Comic Sans MS"/>
                <a:sym typeface="Comic Sans MS"/>
              </a:defRPr>
            </a:lvl9pPr>
          </a:lstStyle>
          <a:p>
            <a:endParaRPr/>
          </a:p>
        </p:txBody>
      </p:sp>
      <p:sp>
        <p:nvSpPr>
          <p:cNvPr id="91" name="Shape 91"/>
          <p:cNvSpPr txBox="1">
            <a:spLocks noGrp="1"/>
          </p:cNvSpPr>
          <p:nvPr>
            <p:ph type="sldNum" idx="12"/>
          </p:nvPr>
        </p:nvSpPr>
        <p:spPr>
          <a:xfrm>
            <a:off x="6553200" y="6245225"/>
            <a:ext cx="2133598" cy="47624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533400" y="381000"/>
            <a:ext cx="5638800" cy="6858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1pPr>
            <a:lvl2pPr marL="0" marR="0" lvl="1"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2pPr>
            <a:lvl3pPr marL="0" marR="0" lvl="2"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3pPr>
            <a:lvl4pPr marL="0" marR="0" lvl="3"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4pPr>
            <a:lvl5pPr marL="0" marR="0" lvl="4"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5pPr>
            <a:lvl6pPr marL="457200" marR="0" lvl="5"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6pPr>
            <a:lvl7pPr marL="914400" marR="0" lvl="6"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7pPr>
            <a:lvl8pPr marL="1371600" marR="0" lvl="7"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8pPr>
            <a:lvl9pPr marL="1828800" marR="0" lvl="8" indent="0" algn="l" rtl="0">
              <a:spcBef>
                <a:spcPts val="0"/>
              </a:spcBef>
              <a:spcAft>
                <a:spcPts val="0"/>
              </a:spcAft>
              <a:buNone/>
              <a:defRPr sz="2800" b="0" i="0" u="none" strike="noStrike" cap="none">
                <a:solidFill>
                  <a:schemeClr val="dk2"/>
                </a:solidFill>
                <a:latin typeface="Arial Black"/>
                <a:ea typeface="Arial Black"/>
                <a:cs typeface="Arial Black"/>
                <a:sym typeface="Arial Black"/>
              </a:defRPr>
            </a:lvl9pPr>
          </a:lstStyle>
          <a:p>
            <a:endParaRPr/>
          </a:p>
        </p:txBody>
      </p:sp>
      <p:sp>
        <p:nvSpPr>
          <p:cNvPr id="189" name="Shape 189"/>
          <p:cNvSpPr txBox="1">
            <a:spLocks noGrp="1"/>
          </p:cNvSpPr>
          <p:nvPr>
            <p:ph type="body" idx="1"/>
          </p:nvPr>
        </p:nvSpPr>
        <p:spPr>
          <a:xfrm>
            <a:off x="1828800" y="1676400"/>
            <a:ext cx="5410200" cy="40386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0" name="Shape 190"/>
          <p:cNvSpPr txBox="1">
            <a:spLocks noGrp="1"/>
          </p:cNvSpPr>
          <p:nvPr>
            <p:ph type="dt" idx="10"/>
          </p:nvPr>
        </p:nvSpPr>
        <p:spPr>
          <a:xfrm>
            <a:off x="6400800" y="6248400"/>
            <a:ext cx="19050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91" name="Shape 191"/>
          <p:cNvSpPr txBox="1">
            <a:spLocks noGrp="1"/>
          </p:cNvSpPr>
          <p:nvPr>
            <p:ph type="ftr" idx="11"/>
          </p:nvPr>
        </p:nvSpPr>
        <p:spPr>
          <a:xfrm>
            <a:off x="32766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ctr"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92" name="Shape 192"/>
          <p:cNvSpPr txBox="1">
            <a:spLocks noGrp="1"/>
          </p:cNvSpPr>
          <p:nvPr>
            <p:ph type="sldNum" idx="12"/>
          </p:nvPr>
        </p:nvSpPr>
        <p:spPr>
          <a:xfrm>
            <a:off x="1828800" y="6248400"/>
            <a:ext cx="12954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t>‹#›</a:t>
            </a:fld>
            <a:endParaRPr lang="en-US" sz="1000" b="0" i="0" u="none">
              <a:solidFill>
                <a:schemeClr val="dk1"/>
              </a:solidFill>
              <a:latin typeface="Arial"/>
              <a:ea typeface="Arial"/>
              <a:cs typeface="Arial"/>
              <a:sym typeface="Arial"/>
            </a:endParaRPr>
          </a:p>
        </p:txBody>
      </p:sp>
      <p:grpSp>
        <p:nvGrpSpPr>
          <p:cNvPr id="193" name="Shape 193"/>
          <p:cNvGrpSpPr/>
          <p:nvPr/>
        </p:nvGrpSpPr>
        <p:grpSpPr>
          <a:xfrm>
            <a:off x="304800" y="165100"/>
            <a:ext cx="8813900" cy="6692912"/>
            <a:chOff x="304800" y="165100"/>
            <a:chExt cx="8813900" cy="6692912"/>
          </a:xfrm>
        </p:grpSpPr>
        <p:sp>
          <p:nvSpPr>
            <p:cNvPr id="194" name="Shape 194"/>
            <p:cNvSpPr txBox="1"/>
            <p:nvPr/>
          </p:nvSpPr>
          <p:spPr>
            <a:xfrm>
              <a:off x="304800" y="165100"/>
              <a:ext cx="5973900" cy="1016100"/>
            </a:xfrm>
            <a:prstGeom prst="rect">
              <a:avLst/>
            </a:prstGeom>
            <a:noFill/>
            <a:ln w="9525" cap="flat" cmpd="sng">
              <a:solidFill>
                <a:srgbClr val="99CC00"/>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5" name="Shape 195"/>
            <p:cNvSpPr txBox="1"/>
            <p:nvPr/>
          </p:nvSpPr>
          <p:spPr>
            <a:xfrm>
              <a:off x="469900" y="304800"/>
              <a:ext cx="6059400" cy="1104900"/>
            </a:xfrm>
            <a:prstGeom prst="rect">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196" name="Shape 196"/>
            <p:cNvCxnSpPr/>
            <p:nvPr/>
          </p:nvCxnSpPr>
          <p:spPr>
            <a:xfrm>
              <a:off x="1765300" y="1192212"/>
              <a:ext cx="0" cy="5665800"/>
            </a:xfrm>
            <a:prstGeom prst="straightConnector1">
              <a:avLst/>
            </a:prstGeom>
            <a:noFill/>
            <a:ln w="9525" cap="flat" cmpd="sng">
              <a:solidFill>
                <a:schemeClr val="dk1"/>
              </a:solidFill>
              <a:prstDash val="solid"/>
              <a:miter/>
              <a:headEnd type="none" w="med" len="med"/>
              <a:tailEnd type="none" w="med" len="med"/>
            </a:ln>
          </p:spPr>
        </p:cxnSp>
        <p:sp>
          <p:nvSpPr>
            <p:cNvPr id="197" name="Shape 197"/>
            <p:cNvSpPr/>
            <p:nvPr/>
          </p:nvSpPr>
          <p:spPr>
            <a:xfrm>
              <a:off x="1016000" y="1079500"/>
              <a:ext cx="8102700" cy="2844900"/>
            </a:xfrm>
            <a:custGeom>
              <a:avLst/>
              <a:gdLst/>
              <a:ahLst/>
              <a:cxnLst/>
              <a:rect l="0" t="0" r="0" b="0"/>
              <a:pathLst>
                <a:path w="120000" h="120000" extrusionOk="0">
                  <a:moveTo>
                    <a:pt x="120000" y="0"/>
                  </a:moveTo>
                  <a:lnTo>
                    <a:pt x="0" y="0"/>
                  </a:lnTo>
                  <a:lnTo>
                    <a:pt x="0" y="120000"/>
                  </a:lnTo>
                  <a:lnTo>
                    <a:pt x="11162" y="120000"/>
                  </a:lnTo>
                </a:path>
              </a:pathLst>
            </a:custGeom>
            <a:noFill/>
            <a:ln w="9525" cap="flat" cmpd="sng">
              <a:solidFill>
                <a:srgbClr val="99CC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44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44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44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44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None/>
              <a:defRPr sz="44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None/>
              <a:defRPr sz="44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None/>
              <a:defRPr sz="44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None/>
              <a:defRPr sz="4400" b="0" i="0" u="none" strike="noStrike" cap="none">
                <a:solidFill>
                  <a:schemeClr val="dk2"/>
                </a:solidFill>
                <a:latin typeface="Times"/>
                <a:ea typeface="Times"/>
                <a:cs typeface="Times"/>
                <a:sym typeface="Times"/>
              </a:defRPr>
            </a:lvl9pPr>
          </a:lstStyle>
          <a:p>
            <a:endParaRPr/>
          </a:p>
        </p:txBody>
      </p:sp>
      <p:sp>
        <p:nvSpPr>
          <p:cNvPr id="278" name="Shape 278"/>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a:buChar char="•"/>
              <a:defRPr sz="3200" b="0" i="0" u="none" strike="noStrike" cap="none">
                <a:solidFill>
                  <a:schemeClr val="dk1"/>
                </a:solidFill>
                <a:latin typeface="Times"/>
                <a:ea typeface="Times"/>
                <a:cs typeface="Times"/>
                <a:sym typeface="Times"/>
              </a:defRPr>
            </a:lvl1pPr>
            <a:lvl2pPr marL="742950" marR="0" lvl="1" indent="-107950" algn="l" rtl="0">
              <a:spcBef>
                <a:spcPts val="560"/>
              </a:spcBef>
              <a:spcAft>
                <a:spcPts val="0"/>
              </a:spcAft>
              <a:buClr>
                <a:schemeClr val="dk1"/>
              </a:buClr>
              <a:buSzPct val="100000"/>
              <a:buFont typeface="Times"/>
              <a:buChar char="–"/>
              <a:defRPr sz="2800" b="0" i="0" u="none" strike="noStrike" cap="none">
                <a:solidFill>
                  <a:schemeClr val="dk1"/>
                </a:solidFill>
                <a:latin typeface="Times"/>
                <a:ea typeface="Times"/>
                <a:cs typeface="Times"/>
                <a:sym typeface="Times"/>
              </a:defRPr>
            </a:lvl2pPr>
            <a:lvl3pPr marL="1143000" marR="0" lvl="2" indent="-76200" algn="l" rtl="0">
              <a:spcBef>
                <a:spcPts val="480"/>
              </a:spcBef>
              <a:spcAft>
                <a:spcPts val="0"/>
              </a:spcAft>
              <a:buClr>
                <a:schemeClr val="dk1"/>
              </a:buClr>
              <a:buSzPct val="100000"/>
              <a:buFont typeface="Times"/>
              <a:buChar char="•"/>
              <a:defRPr sz="2400" b="0" i="0" u="none" strike="noStrike" cap="none">
                <a:solidFill>
                  <a:schemeClr val="dk1"/>
                </a:solidFill>
                <a:latin typeface="Times"/>
                <a:ea typeface="Times"/>
                <a:cs typeface="Times"/>
                <a:sym typeface="Times"/>
              </a:defRPr>
            </a:lvl3pPr>
            <a:lvl4pPr marL="1600200" marR="0" lvl="3"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4pPr>
            <a:lvl5pPr marL="2057400" marR="0" lvl="4"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5pPr>
            <a:lvl6pPr marL="2514600" marR="0" lvl="5"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6pPr>
            <a:lvl7pPr marL="2971800" marR="0" lvl="6"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7pPr>
            <a:lvl8pPr marL="3429000" marR="0" lvl="7"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8pPr>
            <a:lvl9pPr marL="3886200" marR="0" lvl="8" indent="-10160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9pPr>
          </a:lstStyle>
          <a:p>
            <a:endParaRPr/>
          </a:p>
        </p:txBody>
      </p:sp>
      <p:sp>
        <p:nvSpPr>
          <p:cNvPr id="279" name="Shape 279"/>
          <p:cNvSpPr txBox="1">
            <a:spLocks noGrp="1"/>
          </p:cNvSpPr>
          <p:nvPr>
            <p:ph type="dt" idx="10"/>
          </p:nvPr>
        </p:nvSpPr>
        <p:spPr>
          <a:xfrm>
            <a:off x="685800" y="6248400"/>
            <a:ext cx="19050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280" name="Shape 28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2400" b="0" i="0" u="none" strike="noStrike" cap="none">
                <a:solidFill>
                  <a:schemeClr val="dk1"/>
                </a:solidFill>
                <a:latin typeface="Times"/>
                <a:ea typeface="Times"/>
                <a:cs typeface="Times"/>
                <a:sym typeface="Times"/>
              </a:defRPr>
            </a:lvl9pPr>
          </a:lstStyle>
          <a:p>
            <a:endParaRPr/>
          </a:p>
        </p:txBody>
      </p:sp>
      <p:sp>
        <p:nvSpPr>
          <p:cNvPr id="281" name="Shape 281"/>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1400" b="0" i="0" u="none" strike="noStrike" cap="none">
                <a:solidFill>
                  <a:schemeClr val="dk1"/>
                </a:solidFill>
                <a:latin typeface="Times"/>
                <a:ea typeface="Times"/>
                <a:cs typeface="Times"/>
                <a:sym typeface="Times"/>
              </a:rPr>
              <a:t>‹#›</a:t>
            </a:fld>
            <a:endParaRPr lang="en-US" sz="1400" b="0" i="0" u="none" strike="noStrike" cap="none">
              <a:solidFill>
                <a:schemeClr val="dk1"/>
              </a:solidFill>
              <a:latin typeface="Times"/>
              <a:ea typeface="Times"/>
              <a:cs typeface="Times"/>
              <a:sym typeface="Times"/>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45.jpg"/><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qCLmR9-YY7o"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image" Target="../media/image53.jpg"/><Relationship Id="rId4" Type="http://schemas.openxmlformats.org/officeDocument/2006/relationships/image" Target="../media/image52.jpg"/></Relationships>
</file>

<file path=ppt/slides/_rels/slide35.xml.rels><?xml version="1.0" encoding="UTF-8" standalone="yes"?>
<Relationships xmlns="http://schemas.openxmlformats.org/package/2006/relationships"><Relationship Id="rId3" Type="http://schemas.openxmlformats.org/officeDocument/2006/relationships/image" Target="../media/image54.jpg"/><Relationship Id="rId7"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36.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image" Target="../media/image59.jpg"/><Relationship Id="rId7" Type="http://schemas.openxmlformats.org/officeDocument/2006/relationships/image" Target="../media/image62.jp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61.jpg"/><Relationship Id="rId5" Type="http://schemas.openxmlformats.org/officeDocument/2006/relationships/image" Target="../media/image57.jpg"/><Relationship Id="rId4" Type="http://schemas.openxmlformats.org/officeDocument/2006/relationships/image" Target="../media/image60.jp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ctrTitle"/>
          </p:nvPr>
        </p:nvSpPr>
        <p:spPr>
          <a:xfrm>
            <a:off x="762000" y="762000"/>
            <a:ext cx="7772400" cy="3013500"/>
          </a:xfrm>
          <a:prstGeom prst="rect">
            <a:avLst/>
          </a:prstGeom>
          <a:noFill/>
          <a:ln>
            <a:noFill/>
          </a:ln>
        </p:spPr>
        <p:txBody>
          <a:bodyPr lIns="91425" tIns="45700" rIns="91425" bIns="45700" anchor="b" anchorCtr="1">
            <a:noAutofit/>
          </a:bodyPr>
          <a:lstStyle/>
          <a:p>
            <a:pPr marL="0" marR="0" lvl="0" indent="0" algn="ctr" rtl="0">
              <a:lnSpc>
                <a:spcPct val="100000"/>
              </a:lnSpc>
              <a:spcBef>
                <a:spcPts val="0"/>
              </a:spcBef>
              <a:spcAft>
                <a:spcPts val="0"/>
              </a:spcAft>
              <a:buClr>
                <a:schemeClr val="lt2"/>
              </a:buClr>
              <a:buSzPct val="25000"/>
              <a:buFont typeface="Comic Sans MS"/>
              <a:buNone/>
            </a:pPr>
            <a:r>
              <a:rPr lang="en-US" sz="6000" b="0" i="0" u="none" strike="noStrike" cap="none" smtClean="0">
                <a:solidFill>
                  <a:schemeClr val="lt2"/>
                </a:solidFill>
                <a:latin typeface="Comic Sans MS"/>
                <a:ea typeface="Comic Sans MS"/>
                <a:cs typeface="Comic Sans MS"/>
                <a:sym typeface="Comic Sans MS"/>
              </a:rPr>
              <a:t>Mitosis</a:t>
            </a:r>
            <a:r>
              <a:rPr lang="en-US" sz="6000" b="0" i="0" u="none" strike="noStrike" cap="none" dirty="0">
                <a:solidFill>
                  <a:schemeClr val="lt2"/>
                </a:solidFill>
                <a:latin typeface="Comic Sans MS"/>
                <a:ea typeface="Comic Sans MS"/>
                <a:cs typeface="Comic Sans MS"/>
                <a:sym typeface="Comic Sans MS"/>
              </a:rPr>
              <a:t>, Meiosis &amp; Chromosomal Disorders</a:t>
            </a:r>
          </a:p>
        </p:txBody>
      </p:sp>
      <p:sp>
        <p:nvSpPr>
          <p:cNvPr id="356" name="Shape 356"/>
          <p:cNvSpPr txBox="1"/>
          <p:nvPr/>
        </p:nvSpPr>
        <p:spPr>
          <a:xfrm>
            <a:off x="427525" y="3636825"/>
            <a:ext cx="8396400" cy="2037300"/>
          </a:xfrm>
          <a:prstGeom prst="rect">
            <a:avLst/>
          </a:prstGeom>
          <a:noFill/>
          <a:ln>
            <a:noFill/>
          </a:ln>
        </p:spPr>
        <p:txBody>
          <a:bodyPr lIns="91425" tIns="91425" rIns="91425" bIns="91425" anchor="t" anchorCtr="0">
            <a:noAutofit/>
          </a:bodyPr>
          <a:lstStyle/>
          <a:p>
            <a:pPr lvl="0">
              <a:spcBef>
                <a:spcPts val="0"/>
              </a:spcBef>
              <a:buNone/>
            </a:pPr>
            <a:r>
              <a:rPr lang="en-US" sz="3000">
                <a:solidFill>
                  <a:srgbClr val="FFFF00"/>
                </a:solidFill>
              </a:rPr>
              <a:t>EQ1: What is the difference between </a:t>
            </a:r>
            <a:r>
              <a:rPr lang="en-US" sz="3000" u="sng">
                <a:solidFill>
                  <a:srgbClr val="FFFF00"/>
                </a:solidFill>
              </a:rPr>
              <a:t>Mitosis </a:t>
            </a:r>
            <a:r>
              <a:rPr lang="en-US" sz="3000">
                <a:solidFill>
                  <a:srgbClr val="FFFF00"/>
                </a:solidFill>
              </a:rPr>
              <a:t>and </a:t>
            </a:r>
            <a:r>
              <a:rPr lang="en-US" sz="3000" u="sng">
                <a:solidFill>
                  <a:srgbClr val="FFFF00"/>
                </a:solidFill>
              </a:rPr>
              <a:t>Meiosis</a:t>
            </a:r>
            <a:r>
              <a:rPr lang="en-US" sz="3000">
                <a:solidFill>
                  <a:srgbClr val="FFFF00"/>
                </a:solidFill>
              </a:rPr>
              <a:t>?</a:t>
            </a:r>
          </a:p>
          <a:p>
            <a:pPr lvl="0">
              <a:spcBef>
                <a:spcPts val="0"/>
              </a:spcBef>
              <a:buNone/>
            </a:pPr>
            <a:r>
              <a:rPr lang="en-US" sz="3000">
                <a:solidFill>
                  <a:srgbClr val="FFFF00"/>
                </a:solidFill>
              </a:rPr>
              <a:t>EQ2: What is the difference between </a:t>
            </a:r>
            <a:r>
              <a:rPr lang="en-US" sz="3000" u="sng">
                <a:solidFill>
                  <a:srgbClr val="FFFF00"/>
                </a:solidFill>
              </a:rPr>
              <a:t>haploid </a:t>
            </a:r>
            <a:r>
              <a:rPr lang="en-US" sz="3000">
                <a:solidFill>
                  <a:srgbClr val="FFFF00"/>
                </a:solidFill>
              </a:rPr>
              <a:t>and </a:t>
            </a:r>
            <a:r>
              <a:rPr lang="en-US" sz="3000" u="sng">
                <a:solidFill>
                  <a:srgbClr val="FFFF00"/>
                </a:solidFill>
              </a:rPr>
              <a:t>diploid</a:t>
            </a:r>
            <a:r>
              <a:rPr lang="en-US" sz="3000">
                <a:solidFill>
                  <a:srgbClr val="FFFF00"/>
                </a:solidFill>
              </a:rPr>
              <a:t>?</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533400" y="381000"/>
            <a:ext cx="5638800" cy="6858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2800" b="0" i="0" u="none" strike="noStrike" cap="none">
                <a:solidFill>
                  <a:schemeClr val="dk2"/>
                </a:solidFill>
                <a:latin typeface="Arial Black"/>
                <a:ea typeface="Arial Black"/>
                <a:cs typeface="Arial Black"/>
                <a:sym typeface="Arial Black"/>
              </a:rPr>
              <a:t>Mitosis or Meiosis???</a:t>
            </a:r>
          </a:p>
        </p:txBody>
      </p:sp>
      <p:sp>
        <p:nvSpPr>
          <p:cNvPr id="472" name="Shape 472"/>
          <p:cNvSpPr txBox="1">
            <a:spLocks noGrp="1"/>
          </p:cNvSpPr>
          <p:nvPr>
            <p:ph type="body" idx="1"/>
          </p:nvPr>
        </p:nvSpPr>
        <p:spPr>
          <a:xfrm>
            <a:off x="1742200" y="1420100"/>
            <a:ext cx="6781800" cy="4329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400" b="0" i="0" u="none">
                <a:solidFill>
                  <a:schemeClr val="dk1"/>
                </a:solidFill>
                <a:latin typeface="Arial"/>
                <a:ea typeface="Arial"/>
                <a:cs typeface="Arial"/>
                <a:sym typeface="Arial"/>
              </a:rPr>
              <a:t>1. Asexual Reproduction? ____</a:t>
            </a:r>
          </a:p>
          <a:p>
            <a:pPr marL="342900" marR="0" lvl="0" indent="-342900" algn="l" rtl="0">
              <a:lnSpc>
                <a:spcPct val="100000"/>
              </a:lnSpc>
              <a:spcBef>
                <a:spcPts val="480"/>
              </a:spcBef>
              <a:spcAft>
                <a:spcPts val="0"/>
              </a:spcAft>
              <a:buClr>
                <a:schemeClr val="dk1"/>
              </a:buClr>
              <a:buSzPct val="100000"/>
              <a:buFont typeface="Arial"/>
              <a:buChar char="•"/>
            </a:pPr>
            <a:r>
              <a:rPr lang="en-US" sz="2400" b="0" i="0" u="none">
                <a:solidFill>
                  <a:schemeClr val="dk1"/>
                </a:solidFill>
                <a:latin typeface="Arial"/>
                <a:ea typeface="Arial"/>
                <a:cs typeface="Arial"/>
                <a:sym typeface="Arial"/>
              </a:rPr>
              <a:t>2. Results in 2 identical cells? ____</a:t>
            </a:r>
          </a:p>
          <a:p>
            <a:pPr marL="342900" marR="0" lvl="0" indent="-342900" algn="l" rtl="0">
              <a:lnSpc>
                <a:spcPct val="100000"/>
              </a:lnSpc>
              <a:spcBef>
                <a:spcPts val="480"/>
              </a:spcBef>
              <a:spcAft>
                <a:spcPts val="0"/>
              </a:spcAft>
              <a:buClr>
                <a:schemeClr val="dk1"/>
              </a:buClr>
              <a:buSzPct val="100000"/>
              <a:buFont typeface="Arial"/>
              <a:buChar char="•"/>
            </a:pPr>
            <a:r>
              <a:rPr lang="en-US" sz="2400" b="0" i="0" u="none">
                <a:solidFill>
                  <a:schemeClr val="dk1"/>
                </a:solidFill>
                <a:latin typeface="Arial"/>
                <a:ea typeface="Arial"/>
                <a:cs typeface="Arial"/>
                <a:sym typeface="Arial"/>
              </a:rPr>
              <a:t>3. Results in 4 non-identical cells? ____</a:t>
            </a:r>
          </a:p>
          <a:p>
            <a:pPr marL="342900" marR="0" lvl="0" indent="-342900" algn="l" rtl="0">
              <a:lnSpc>
                <a:spcPct val="100000"/>
              </a:lnSpc>
              <a:spcBef>
                <a:spcPts val="480"/>
              </a:spcBef>
              <a:spcAft>
                <a:spcPts val="0"/>
              </a:spcAft>
              <a:buClr>
                <a:schemeClr val="dk1"/>
              </a:buClr>
              <a:buSzPct val="100000"/>
              <a:buFont typeface="Arial"/>
              <a:buChar char="•"/>
            </a:pPr>
            <a:r>
              <a:rPr lang="en-US" sz="2400" b="0" i="0" u="none">
                <a:solidFill>
                  <a:schemeClr val="dk1"/>
                </a:solidFill>
                <a:latin typeface="Arial"/>
                <a:ea typeface="Arial"/>
                <a:cs typeface="Arial"/>
                <a:sym typeface="Arial"/>
              </a:rPr>
              <a:t>4. Produces gametes? _____</a:t>
            </a:r>
          </a:p>
          <a:p>
            <a:pPr marL="342900" marR="0" lvl="0" indent="-342900" algn="l" rtl="0">
              <a:lnSpc>
                <a:spcPct val="100000"/>
              </a:lnSpc>
              <a:spcBef>
                <a:spcPts val="480"/>
              </a:spcBef>
              <a:spcAft>
                <a:spcPts val="0"/>
              </a:spcAft>
              <a:buClr>
                <a:schemeClr val="dk1"/>
              </a:buClr>
              <a:buSzPct val="100000"/>
              <a:buFont typeface="Arial"/>
              <a:buChar char="•"/>
            </a:pPr>
            <a:r>
              <a:rPr lang="en-US" sz="2400" b="0" i="0" u="none">
                <a:solidFill>
                  <a:schemeClr val="dk1"/>
                </a:solidFill>
                <a:latin typeface="Arial"/>
                <a:ea typeface="Arial"/>
                <a:cs typeface="Arial"/>
                <a:sym typeface="Arial"/>
              </a:rPr>
              <a:t>5. Results in variation? _____</a:t>
            </a:r>
          </a:p>
          <a:p>
            <a:pPr marL="342900" marR="0" lvl="0" indent="-342900" algn="l" rtl="0">
              <a:lnSpc>
                <a:spcPct val="100000"/>
              </a:lnSpc>
              <a:spcBef>
                <a:spcPts val="480"/>
              </a:spcBef>
              <a:spcAft>
                <a:spcPts val="0"/>
              </a:spcAft>
              <a:buClr>
                <a:schemeClr val="dk1"/>
              </a:buClr>
              <a:buSzPct val="100000"/>
              <a:buFont typeface="Arial"/>
              <a:buChar char="•"/>
            </a:pPr>
            <a:r>
              <a:rPr lang="en-US" sz="2400" b="0" i="0" u="none">
                <a:solidFill>
                  <a:schemeClr val="dk1"/>
                </a:solidFill>
                <a:latin typeface="Arial"/>
                <a:ea typeface="Arial"/>
                <a:cs typeface="Arial"/>
                <a:sym typeface="Arial"/>
              </a:rPr>
              <a:t>6. Results in haploid cells? _____</a:t>
            </a:r>
          </a:p>
          <a:p>
            <a:pPr marL="342900" marR="0" lvl="0" indent="-342900" algn="l" rtl="0">
              <a:lnSpc>
                <a:spcPct val="100000"/>
              </a:lnSpc>
              <a:spcBef>
                <a:spcPts val="480"/>
              </a:spcBef>
              <a:spcAft>
                <a:spcPts val="0"/>
              </a:spcAft>
              <a:buClr>
                <a:schemeClr val="dk1"/>
              </a:buClr>
              <a:buSzPct val="100000"/>
              <a:buFont typeface="Arial"/>
              <a:buChar char="•"/>
            </a:pPr>
            <a:r>
              <a:rPr lang="en-US" sz="2400" b="0" i="0" u="none">
                <a:solidFill>
                  <a:schemeClr val="dk1"/>
                </a:solidFill>
                <a:latin typeface="Arial"/>
                <a:ea typeface="Arial"/>
                <a:cs typeface="Arial"/>
                <a:sym typeface="Arial"/>
              </a:rPr>
              <a:t>7. Used for growth and repair? _____</a:t>
            </a:r>
          </a:p>
          <a:p>
            <a:pPr marL="342900" marR="0" lvl="0" indent="-342900" algn="l" rtl="0">
              <a:lnSpc>
                <a:spcPct val="100000"/>
              </a:lnSpc>
              <a:spcBef>
                <a:spcPts val="480"/>
              </a:spcBef>
              <a:spcAft>
                <a:spcPts val="0"/>
              </a:spcAft>
              <a:buClr>
                <a:schemeClr val="dk1"/>
              </a:buClr>
              <a:buSzPct val="100000"/>
              <a:buFont typeface="Arial"/>
              <a:buChar char="•"/>
            </a:pPr>
            <a:r>
              <a:rPr lang="en-US" sz="2400" b="0" i="0" u="none">
                <a:solidFill>
                  <a:schemeClr val="dk1"/>
                </a:solidFill>
                <a:latin typeface="Arial"/>
                <a:ea typeface="Arial"/>
                <a:cs typeface="Arial"/>
                <a:sym typeface="Arial"/>
              </a:rPr>
              <a:t>8. Skin cells? _____</a:t>
            </a:r>
          </a:p>
          <a:p>
            <a:pPr marL="342900" marR="0" lvl="0" indent="-342900" algn="l" rtl="0">
              <a:lnSpc>
                <a:spcPct val="100000"/>
              </a:lnSpc>
              <a:spcBef>
                <a:spcPts val="480"/>
              </a:spcBef>
              <a:spcAft>
                <a:spcPts val="0"/>
              </a:spcAft>
              <a:buClr>
                <a:schemeClr val="dk1"/>
              </a:buClr>
              <a:buSzPct val="100000"/>
              <a:buFont typeface="Arial"/>
              <a:buChar char="•"/>
            </a:pPr>
            <a:r>
              <a:rPr lang="en-US" sz="2400" b="0" i="0" u="none">
                <a:solidFill>
                  <a:schemeClr val="dk1"/>
                </a:solidFill>
                <a:latin typeface="Arial"/>
                <a:ea typeface="Arial"/>
                <a:cs typeface="Arial"/>
                <a:sym typeface="Arial"/>
              </a:rPr>
              <a:t>9. Sperm cells? _____</a:t>
            </a:r>
          </a:p>
          <a:p>
            <a:pPr marL="342900" marR="0" lvl="0" indent="-342900" algn="l" rtl="0">
              <a:lnSpc>
                <a:spcPct val="100000"/>
              </a:lnSpc>
              <a:spcBef>
                <a:spcPts val="480"/>
              </a:spcBef>
              <a:spcAft>
                <a:spcPts val="0"/>
              </a:spcAft>
              <a:buClr>
                <a:schemeClr val="dk1"/>
              </a:buClr>
              <a:buSzPct val="100000"/>
              <a:buFont typeface="Arial"/>
              <a:buChar char="•"/>
            </a:pPr>
            <a:r>
              <a:rPr lang="en-US" sz="2400"/>
              <a:t>10. Makes 2N cells? _____</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Shape 477" descr="http://ghr.nlm.nih.gov/handbook/illustrations/normalkaryotype.jpg"/>
          <p:cNvPicPr preferRelativeResize="0"/>
          <p:nvPr/>
        </p:nvPicPr>
        <p:blipFill rotWithShape="1">
          <a:blip r:embed="rId3">
            <a:alphaModFix/>
          </a:blip>
          <a:srcRect/>
          <a:stretch/>
        </p:blipFill>
        <p:spPr>
          <a:xfrm>
            <a:off x="3467100" y="381000"/>
            <a:ext cx="5676900" cy="5676900"/>
          </a:xfrm>
          <a:prstGeom prst="rect">
            <a:avLst/>
          </a:prstGeom>
          <a:noFill/>
          <a:ln>
            <a:noFill/>
          </a:ln>
        </p:spPr>
      </p:pic>
      <p:sp>
        <p:nvSpPr>
          <p:cNvPr id="478" name="Shape 478"/>
          <p:cNvSpPr txBox="1"/>
          <p:nvPr/>
        </p:nvSpPr>
        <p:spPr>
          <a:xfrm>
            <a:off x="0" y="228600"/>
            <a:ext cx="3581398" cy="6370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a:buNone/>
            </a:pPr>
            <a:r>
              <a:rPr lang="en-US" sz="2400" b="1" i="0" u="sng" strike="noStrike" cap="none">
                <a:solidFill>
                  <a:schemeClr val="lt1"/>
                </a:solidFill>
                <a:latin typeface="Times"/>
                <a:ea typeface="Times"/>
                <a:cs typeface="Times"/>
                <a:sym typeface="Times"/>
              </a:rPr>
              <a:t>Sex Chromosomes</a:t>
            </a:r>
            <a:r>
              <a:rPr lang="en-US" sz="2400" b="1" i="0" u="none" strike="noStrike" cap="none">
                <a:solidFill>
                  <a:schemeClr val="lt1"/>
                </a:solidFill>
                <a:latin typeface="Times"/>
                <a:ea typeface="Times"/>
                <a:cs typeface="Times"/>
                <a:sym typeface="Times"/>
              </a:rPr>
              <a:t>: A single pair of chromosomes that determines the gender of the organism. Always put last, pair #23. </a:t>
            </a:r>
          </a:p>
          <a:p>
            <a:pPr marL="0" marR="0" lvl="0" indent="0" algn="l" rtl="0">
              <a:lnSpc>
                <a:spcPct val="100000"/>
              </a:lnSpc>
              <a:spcBef>
                <a:spcPts val="0"/>
              </a:spcBef>
              <a:spcAft>
                <a:spcPts val="0"/>
              </a:spcAft>
              <a:buClr>
                <a:schemeClr val="lt1"/>
              </a:buClr>
              <a:buSzPct val="25000"/>
              <a:buFont typeface="Times"/>
              <a:buNone/>
            </a:pPr>
            <a:r>
              <a:rPr lang="en-US" sz="2400" b="1" i="0" u="none" strike="noStrike" cap="none">
                <a:solidFill>
                  <a:schemeClr val="lt1"/>
                </a:solidFill>
                <a:latin typeface="Times"/>
                <a:ea typeface="Times"/>
                <a:cs typeface="Times"/>
                <a:sym typeface="Times"/>
              </a:rPr>
              <a:t>-Female = XX</a:t>
            </a:r>
          </a:p>
          <a:p>
            <a:pPr marL="0" marR="0" lvl="0" indent="0" algn="l" rtl="0">
              <a:lnSpc>
                <a:spcPct val="100000"/>
              </a:lnSpc>
              <a:spcBef>
                <a:spcPts val="0"/>
              </a:spcBef>
              <a:spcAft>
                <a:spcPts val="0"/>
              </a:spcAft>
              <a:buClr>
                <a:schemeClr val="lt1"/>
              </a:buClr>
              <a:buSzPct val="25000"/>
              <a:buFont typeface="Times"/>
              <a:buNone/>
            </a:pPr>
            <a:r>
              <a:rPr lang="en-US" sz="2400" b="1" i="0" u="none" strike="noStrike" cap="none">
                <a:solidFill>
                  <a:schemeClr val="lt1"/>
                </a:solidFill>
                <a:latin typeface="Times"/>
                <a:ea typeface="Times"/>
                <a:cs typeface="Times"/>
                <a:sym typeface="Times"/>
              </a:rPr>
              <a:t>-Male =XY </a:t>
            </a:r>
          </a:p>
          <a:p>
            <a:pPr marL="0" marR="0" lvl="0" indent="0" algn="l" rtl="0">
              <a:lnSpc>
                <a:spcPct val="100000"/>
              </a:lnSpc>
              <a:spcBef>
                <a:spcPts val="0"/>
              </a:spcBef>
              <a:spcAft>
                <a:spcPts val="0"/>
              </a:spcAft>
              <a:buClr>
                <a:schemeClr val="lt1"/>
              </a:buClr>
              <a:buSzPct val="25000"/>
              <a:buFont typeface="Times"/>
              <a:buNone/>
            </a:pPr>
            <a:r>
              <a:rPr lang="en-US" sz="2400" b="1" i="0" u="none" strike="noStrike" cap="none">
                <a:solidFill>
                  <a:schemeClr val="lt1"/>
                </a:solidFill>
                <a:latin typeface="Times"/>
                <a:ea typeface="Times"/>
                <a:cs typeface="Times"/>
                <a:sym typeface="Times"/>
              </a:rPr>
              <a:t>-Do NOT always match by size- XY!</a:t>
            </a:r>
          </a:p>
          <a:p>
            <a:pPr marL="0" marR="0" lvl="0" indent="0" algn="l" rtl="0">
              <a:lnSpc>
                <a:spcPct val="100000"/>
              </a:lnSpc>
              <a:spcBef>
                <a:spcPts val="0"/>
              </a:spcBef>
              <a:spcAft>
                <a:spcPts val="0"/>
              </a:spcAft>
              <a:buClr>
                <a:schemeClr val="lt1"/>
              </a:buClr>
              <a:buSzPct val="25000"/>
              <a:buFont typeface="Times"/>
              <a:buNone/>
            </a:pPr>
            <a:r>
              <a:rPr lang="en-US" sz="2400" b="1" i="0" u="sng" strike="noStrike" cap="none">
                <a:solidFill>
                  <a:schemeClr val="lt1"/>
                </a:solidFill>
                <a:latin typeface="Times"/>
                <a:ea typeface="Times"/>
                <a:cs typeface="Times"/>
                <a:sym typeface="Times"/>
              </a:rPr>
              <a:t>Autosomes</a:t>
            </a:r>
            <a:r>
              <a:rPr lang="en-US" sz="2400" b="1" i="0" u="none" strike="noStrike" cap="none">
                <a:solidFill>
                  <a:schemeClr val="lt1"/>
                </a:solidFill>
                <a:latin typeface="Times"/>
                <a:ea typeface="Times"/>
                <a:cs typeface="Times"/>
                <a:sym typeface="Times"/>
              </a:rPr>
              <a:t>: All other chromosomes not involved in gender determination. Pairs #1-22, Put from largest to smallest.</a:t>
            </a:r>
          </a:p>
          <a:p>
            <a:pPr marL="0" marR="0" lvl="0" indent="0" algn="l" rtl="0">
              <a:lnSpc>
                <a:spcPct val="100000"/>
              </a:lnSpc>
              <a:spcBef>
                <a:spcPts val="0"/>
              </a:spcBef>
              <a:spcAft>
                <a:spcPts val="0"/>
              </a:spcAft>
              <a:buClr>
                <a:schemeClr val="lt1"/>
              </a:buClr>
              <a:buSzPct val="25000"/>
              <a:buFont typeface="Times"/>
              <a:buNone/>
            </a:pPr>
            <a:r>
              <a:rPr lang="en-US" sz="2400" b="1" i="0" u="none" strike="noStrike" cap="none">
                <a:solidFill>
                  <a:schemeClr val="lt1"/>
                </a:solidFill>
                <a:latin typeface="Times"/>
                <a:ea typeface="Times"/>
                <a:cs typeface="Times"/>
                <a:sym typeface="Times"/>
              </a:rPr>
              <a:t>-Matched by same size, </a:t>
            </a:r>
            <a:r>
              <a:rPr lang="en-US" sz="2400" b="1" i="1" u="none" strike="noStrike" cap="none">
                <a:solidFill>
                  <a:schemeClr val="lt1"/>
                </a:solidFill>
                <a:latin typeface="Times"/>
                <a:ea typeface="Times"/>
                <a:cs typeface="Times"/>
                <a:sym typeface="Times"/>
              </a:rPr>
              <a:t>like socks!</a:t>
            </a:r>
          </a:p>
          <a:p>
            <a:pPr marL="0" marR="0" lvl="0" indent="0" algn="l" rtl="0">
              <a:lnSpc>
                <a:spcPct val="100000"/>
              </a:lnSpc>
              <a:spcBef>
                <a:spcPts val="0"/>
              </a:spcBef>
              <a:spcAft>
                <a:spcPts val="0"/>
              </a:spcAft>
              <a:buClr>
                <a:srgbClr val="000000"/>
              </a:buClr>
              <a:buFont typeface="Arial"/>
              <a:buNone/>
            </a:pPr>
            <a:endParaRPr sz="2400" b="1" i="1" u="none" strike="noStrike" cap="none">
              <a:solidFill>
                <a:schemeClr val="lt1"/>
              </a:solidFill>
              <a:latin typeface="Times"/>
              <a:ea typeface="Times"/>
              <a:cs typeface="Times"/>
              <a:sym typeface="Times"/>
            </a:endParaRPr>
          </a:p>
        </p:txBody>
      </p:sp>
      <p:sp>
        <p:nvSpPr>
          <p:cNvPr id="479" name="Shape 479"/>
          <p:cNvSpPr txBox="1"/>
          <p:nvPr/>
        </p:nvSpPr>
        <p:spPr>
          <a:xfrm>
            <a:off x="3155950" y="-80960"/>
            <a:ext cx="850898"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a:buNone/>
            </a:pPr>
            <a:r>
              <a:rPr lang="en-US" sz="2400" b="1" i="0" u="none" strike="noStrike" cap="none">
                <a:solidFill>
                  <a:schemeClr val="lt1"/>
                </a:solidFill>
                <a:latin typeface="Times"/>
                <a:ea typeface="Times"/>
                <a:cs typeface="Times"/>
                <a:sym typeface="Times"/>
              </a:rPr>
              <a:t>Mom</a:t>
            </a:r>
          </a:p>
        </p:txBody>
      </p:sp>
      <p:sp>
        <p:nvSpPr>
          <p:cNvPr id="480" name="Shape 480"/>
          <p:cNvSpPr txBox="1"/>
          <p:nvPr/>
        </p:nvSpPr>
        <p:spPr>
          <a:xfrm>
            <a:off x="3951287" y="-76200"/>
            <a:ext cx="696912"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a:buNone/>
            </a:pPr>
            <a:r>
              <a:rPr lang="en-US" sz="2400" b="1" i="0" u="none" strike="noStrike" cap="none">
                <a:solidFill>
                  <a:schemeClr val="lt1"/>
                </a:solidFill>
                <a:latin typeface="Times"/>
                <a:ea typeface="Times"/>
                <a:cs typeface="Times"/>
                <a:sym typeface="Times"/>
              </a:rPr>
              <a:t>Dad</a:t>
            </a:r>
          </a:p>
        </p:txBody>
      </p:sp>
      <p:cxnSp>
        <p:nvCxnSpPr>
          <p:cNvPr id="481" name="Shape 481"/>
          <p:cNvCxnSpPr/>
          <p:nvPr/>
        </p:nvCxnSpPr>
        <p:spPr>
          <a:xfrm flipH="1">
            <a:off x="4114799" y="385762"/>
            <a:ext cx="184149" cy="223837"/>
          </a:xfrm>
          <a:prstGeom prst="straightConnector1">
            <a:avLst/>
          </a:prstGeom>
          <a:noFill/>
          <a:ln w="9525" cap="flat" cmpd="sng">
            <a:solidFill>
              <a:schemeClr val="lt1"/>
            </a:solidFill>
            <a:prstDash val="solid"/>
            <a:miter/>
            <a:headEnd type="none" w="med" len="med"/>
            <a:tailEnd type="stealth" w="lg" len="lg"/>
          </a:ln>
        </p:spPr>
      </p:cxnSp>
      <p:cxnSp>
        <p:nvCxnSpPr>
          <p:cNvPr id="482" name="Shape 482"/>
          <p:cNvCxnSpPr/>
          <p:nvPr/>
        </p:nvCxnSpPr>
        <p:spPr>
          <a:xfrm>
            <a:off x="3581400" y="381000"/>
            <a:ext cx="228600" cy="228600"/>
          </a:xfrm>
          <a:prstGeom prst="straightConnector1">
            <a:avLst/>
          </a:prstGeom>
          <a:noFill/>
          <a:ln w="9525" cap="flat" cmpd="sng">
            <a:solidFill>
              <a:schemeClr val="lt1"/>
            </a:solidFill>
            <a:prstDash val="solid"/>
            <a:miter/>
            <a:headEnd type="none" w="med" len="med"/>
            <a:tailEnd type="stealth" w="lg" len="lg"/>
          </a:ln>
        </p:spPr>
      </p:cxnSp>
      <p:sp>
        <p:nvSpPr>
          <p:cNvPr id="483" name="Shape 483"/>
          <p:cNvSpPr txBox="1"/>
          <p:nvPr/>
        </p:nvSpPr>
        <p:spPr>
          <a:xfrm>
            <a:off x="4343400" y="381000"/>
            <a:ext cx="304798"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a:buNone/>
            </a:pPr>
            <a:r>
              <a:rPr lang="en-US" sz="2400" b="1" i="0" u="none" strike="noStrike" cap="none">
                <a:solidFill>
                  <a:schemeClr val="lt1"/>
                </a:solidFill>
                <a:latin typeface="Times"/>
                <a:ea typeface="Times"/>
                <a:cs typeface="Times"/>
                <a:sym typeface="Times"/>
              </a:rPr>
              <a:t>M</a:t>
            </a:r>
          </a:p>
        </p:txBody>
      </p:sp>
      <p:sp>
        <p:nvSpPr>
          <p:cNvPr id="484" name="Shape 484"/>
          <p:cNvSpPr txBox="1"/>
          <p:nvPr/>
        </p:nvSpPr>
        <p:spPr>
          <a:xfrm>
            <a:off x="4648200" y="381000"/>
            <a:ext cx="304798"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a:buNone/>
            </a:pPr>
            <a:r>
              <a:rPr lang="en-US" sz="2400" b="1" i="0" u="none" strike="noStrike" cap="none">
                <a:solidFill>
                  <a:schemeClr val="lt1"/>
                </a:solidFill>
                <a:latin typeface="Times"/>
                <a:ea typeface="Times"/>
                <a:cs typeface="Times"/>
                <a:sym typeface="Times"/>
              </a:rPr>
              <a:t>D</a:t>
            </a:r>
          </a:p>
        </p:txBody>
      </p:sp>
      <p:sp>
        <p:nvSpPr>
          <p:cNvPr id="485" name="Shape 485"/>
          <p:cNvSpPr txBox="1"/>
          <p:nvPr/>
        </p:nvSpPr>
        <p:spPr>
          <a:xfrm>
            <a:off x="7467600" y="4191000"/>
            <a:ext cx="304798"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a:buNone/>
            </a:pPr>
            <a:r>
              <a:rPr lang="en-US" sz="2400" b="1" i="0" u="none" strike="noStrike" cap="none">
                <a:solidFill>
                  <a:schemeClr val="lt1"/>
                </a:solidFill>
                <a:latin typeface="Times"/>
                <a:ea typeface="Times"/>
                <a:cs typeface="Times"/>
                <a:sym typeface="Times"/>
              </a:rPr>
              <a:t>M</a:t>
            </a:r>
          </a:p>
        </p:txBody>
      </p:sp>
      <p:sp>
        <p:nvSpPr>
          <p:cNvPr id="486" name="Shape 486"/>
          <p:cNvSpPr txBox="1"/>
          <p:nvPr/>
        </p:nvSpPr>
        <p:spPr>
          <a:xfrm>
            <a:off x="7772400" y="4191000"/>
            <a:ext cx="304798"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a:buNone/>
            </a:pPr>
            <a:r>
              <a:rPr lang="en-US" sz="2400" b="1" i="0" u="none" strike="noStrike" cap="none">
                <a:solidFill>
                  <a:schemeClr val="lt1"/>
                </a:solidFill>
                <a:latin typeface="Times"/>
                <a:ea typeface="Times"/>
                <a:cs typeface="Times"/>
                <a:sym typeface="Times"/>
              </a:rPr>
              <a:t>D</a:t>
            </a:r>
          </a:p>
        </p:txBody>
      </p:sp>
      <p:sp>
        <p:nvSpPr>
          <p:cNvPr id="487" name="Shape 487"/>
          <p:cNvSpPr txBox="1"/>
          <p:nvPr/>
        </p:nvSpPr>
        <p:spPr>
          <a:xfrm>
            <a:off x="8229600" y="4191000"/>
            <a:ext cx="304798"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a:buNone/>
            </a:pPr>
            <a:r>
              <a:rPr lang="en-US" sz="2400" b="1" i="0" u="none" strike="noStrike" cap="none">
                <a:solidFill>
                  <a:schemeClr val="lt1"/>
                </a:solidFill>
                <a:latin typeface="Times"/>
                <a:ea typeface="Times"/>
                <a:cs typeface="Times"/>
                <a:sym typeface="Times"/>
              </a:rPr>
              <a:t>M</a:t>
            </a:r>
          </a:p>
        </p:txBody>
      </p:sp>
      <p:sp>
        <p:nvSpPr>
          <p:cNvPr id="488" name="Shape 488"/>
          <p:cNvSpPr txBox="1"/>
          <p:nvPr/>
        </p:nvSpPr>
        <p:spPr>
          <a:xfrm>
            <a:off x="8534400" y="4343400"/>
            <a:ext cx="304798"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a:buNone/>
            </a:pPr>
            <a:r>
              <a:rPr lang="en-US" sz="2400" b="1" i="0" u="none" strike="noStrike" cap="none">
                <a:solidFill>
                  <a:schemeClr val="lt1"/>
                </a:solidFill>
                <a:latin typeface="Times"/>
                <a:ea typeface="Times"/>
                <a:cs typeface="Times"/>
                <a:sym typeface="Times"/>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2"/>
                                        </p:tgtEl>
                                        <p:attrNameLst>
                                          <p:attrName>style.visibility</p:attrName>
                                        </p:attrNameLst>
                                      </p:cBhvr>
                                      <p:to>
                                        <p:strVal val="visible"/>
                                      </p:to>
                                    </p:set>
                                    <p:anim calcmode="lin" valueType="num">
                                      <p:cBhvr additive="base">
                                        <p:cTn id="7" dur="500"/>
                                        <p:tgtEl>
                                          <p:spTgt spid="48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9"/>
                                        </p:tgtEl>
                                        <p:attrNameLst>
                                          <p:attrName>style.visibility</p:attrName>
                                        </p:attrNameLst>
                                      </p:cBhvr>
                                      <p:to>
                                        <p:strVal val="visible"/>
                                      </p:to>
                                    </p:set>
                                    <p:animEffect transition="in" filter="fade">
                                      <p:cBhvr>
                                        <p:cTn id="12" dur="1000"/>
                                        <p:tgtEl>
                                          <p:spTgt spid="4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
                                        </p:tgtEl>
                                        <p:attrNameLst>
                                          <p:attrName>style.visibility</p:attrName>
                                        </p:attrNameLst>
                                      </p:cBhvr>
                                      <p:to>
                                        <p:strVal val="visible"/>
                                      </p:to>
                                    </p:set>
                                    <p:animEffect transition="in" filter="fade">
                                      <p:cBhvr>
                                        <p:cTn id="17" dur="500"/>
                                        <p:tgtEl>
                                          <p:spTgt spid="4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0"/>
                                        </p:tgtEl>
                                        <p:attrNameLst>
                                          <p:attrName>style.visibility</p:attrName>
                                        </p:attrNameLst>
                                      </p:cBhvr>
                                      <p:to>
                                        <p:strVal val="visible"/>
                                      </p:to>
                                    </p:set>
                                    <p:animEffect transition="in" filter="fade">
                                      <p:cBhvr>
                                        <p:cTn id="22" dur="2000"/>
                                        <p:tgtEl>
                                          <p:spTgt spid="48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3"/>
                                        </p:tgtEl>
                                        <p:attrNameLst>
                                          <p:attrName>style.visibility</p:attrName>
                                        </p:attrNameLst>
                                      </p:cBhvr>
                                      <p:to>
                                        <p:strVal val="visible"/>
                                      </p:to>
                                    </p:set>
                                    <p:animEffect transition="in" filter="fade">
                                      <p:cBhvr>
                                        <p:cTn id="27" dur="500"/>
                                        <p:tgtEl>
                                          <p:spTgt spid="4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5"/>
                                        </p:tgtEl>
                                        <p:attrNameLst>
                                          <p:attrName>style.visibility</p:attrName>
                                        </p:attrNameLst>
                                      </p:cBhvr>
                                      <p:to>
                                        <p:strVal val="visible"/>
                                      </p:to>
                                    </p:set>
                                    <p:animEffect transition="in" filter="fade">
                                      <p:cBhvr>
                                        <p:cTn id="32" dur="500"/>
                                        <p:tgtEl>
                                          <p:spTgt spid="48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86"/>
                                        </p:tgtEl>
                                        <p:attrNameLst>
                                          <p:attrName>style.visibility</p:attrName>
                                        </p:attrNameLst>
                                      </p:cBhvr>
                                      <p:to>
                                        <p:strVal val="visible"/>
                                      </p:to>
                                    </p:set>
                                    <p:animEffect transition="in" filter="fade">
                                      <p:cBhvr>
                                        <p:cTn id="37" dur="500"/>
                                        <p:tgtEl>
                                          <p:spTgt spid="48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87"/>
                                        </p:tgtEl>
                                        <p:attrNameLst>
                                          <p:attrName>style.visibility</p:attrName>
                                        </p:attrNameLst>
                                      </p:cBhvr>
                                      <p:to>
                                        <p:strVal val="visible"/>
                                      </p:to>
                                    </p:set>
                                    <p:animEffect transition="in" filter="fade">
                                      <p:cBhvr>
                                        <p:cTn id="42" dur="500"/>
                                        <p:tgtEl>
                                          <p:spTgt spid="48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88"/>
                                        </p:tgtEl>
                                        <p:attrNameLst>
                                          <p:attrName>style.visibility</p:attrName>
                                        </p:attrNameLst>
                                      </p:cBhvr>
                                      <p:to>
                                        <p:strVal val="visible"/>
                                      </p:to>
                                    </p:set>
                                    <p:animEffect transition="in" filter="fade">
                                      <p:cBhvr>
                                        <p:cTn id="47" dur="500"/>
                                        <p:tgtEl>
                                          <p:spTgt spid="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a:buNone/>
            </a:pPr>
            <a:r>
              <a:rPr lang="en-US" sz="4400" b="0" i="0" u="none" strike="noStrike" cap="none">
                <a:solidFill>
                  <a:schemeClr val="dk2"/>
                </a:solidFill>
                <a:latin typeface="Times"/>
                <a:ea typeface="Times"/>
                <a:cs typeface="Times"/>
                <a:sym typeface="Times"/>
              </a:rPr>
              <a:t>Arts &amp; Crafts: Karyotyping</a:t>
            </a:r>
          </a:p>
        </p:txBody>
      </p:sp>
      <p:sp>
        <p:nvSpPr>
          <p:cNvPr id="494" name="Shape 494"/>
          <p:cNvSpPr txBox="1">
            <a:spLocks noGrp="1"/>
          </p:cNvSpPr>
          <p:nvPr>
            <p:ph type="body" idx="1"/>
          </p:nvPr>
        </p:nvSpPr>
        <p:spPr>
          <a:xfrm>
            <a:off x="685800" y="1524000"/>
            <a:ext cx="7772400"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B0F0"/>
              </a:buClr>
              <a:buSzPct val="25000"/>
              <a:buFont typeface="Times"/>
              <a:buNone/>
            </a:pPr>
            <a:r>
              <a:rPr lang="en-US" sz="3200" b="0" i="0" u="none" strike="noStrike" cap="none">
                <a:solidFill>
                  <a:srgbClr val="00B0F0"/>
                </a:solidFill>
                <a:latin typeface="Times"/>
                <a:ea typeface="Times"/>
                <a:cs typeface="Times"/>
                <a:sym typeface="Times"/>
              </a:rPr>
              <a:t>No, the chromosomes in your cells are not usually neatly paired up from 1 to 23. First, scientists have to stain the cell and view it with a powerful microscope. They then take a photograph of the chromosomes in the cell, print it out, cut out the chromosomes and find the matching pairs by same size.  They then line them up from largest to smallest with the XX or XY at the end.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4">
                                            <p:txEl>
                                              <p:pRg st="0" end="0"/>
                                            </p:txEl>
                                          </p:spTgt>
                                        </p:tgtEl>
                                        <p:attrNameLst>
                                          <p:attrName>style.visibility</p:attrName>
                                        </p:attrNameLst>
                                      </p:cBhvr>
                                      <p:to>
                                        <p:strVal val="visible"/>
                                      </p:to>
                                    </p:set>
                                    <p:animEffect transition="in" filter="fade">
                                      <p:cBhvr>
                                        <p:cTn id="7" dur="1822"/>
                                        <p:tgtEl>
                                          <p:spTgt spid="4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152400" y="381000"/>
            <a:ext cx="4648198" cy="6096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u="sng"/>
              <a:t>Meiosis: </a:t>
            </a:r>
            <a:r>
              <a:rPr lang="en-US" sz="3200" b="0" i="0" u="sng" strike="noStrike" cap="none">
                <a:solidFill>
                  <a:schemeClr val="lt1"/>
                </a:solidFill>
                <a:latin typeface="Arial"/>
                <a:ea typeface="Arial"/>
                <a:cs typeface="Arial"/>
                <a:sym typeface="Arial"/>
              </a:rPr>
              <a:t>Crossing Over</a:t>
            </a:r>
            <a:r>
              <a:rPr lang="en-US" sz="3200" b="0" i="0" u="none" strike="noStrike" cap="none">
                <a:solidFill>
                  <a:schemeClr val="lt1"/>
                </a:solidFill>
                <a:latin typeface="Arial"/>
                <a:ea typeface="Arial"/>
                <a:cs typeface="Arial"/>
                <a:sym typeface="Arial"/>
              </a:rPr>
              <a:t>: Homologous Chromosomes swap (switch) some genes during MEIOSIS only.  This creates variety in the gametes. </a:t>
            </a:r>
          </a:p>
          <a:p>
            <a:pPr marL="342900" marR="0" lvl="0" indent="-342900" algn="l" rtl="0">
              <a:lnSpc>
                <a:spcPct val="100000"/>
              </a:lnSpc>
              <a:spcBef>
                <a:spcPts val="640"/>
              </a:spcBef>
              <a:spcAft>
                <a:spcPts val="0"/>
              </a:spcAft>
              <a:buClr>
                <a:schemeClr val="hlink"/>
              </a:buClr>
              <a:buSzPct val="142221"/>
              <a:buFont typeface="Noto Sans Symbols"/>
              <a:buChar char="➢"/>
            </a:pPr>
            <a:r>
              <a:rPr lang="en-US" sz="2400" b="0" i="0" u="none" strike="noStrike" cap="none">
                <a:solidFill>
                  <a:schemeClr val="lt1"/>
                </a:solidFill>
                <a:latin typeface="Arial"/>
                <a:ea typeface="Arial"/>
                <a:cs typeface="Arial"/>
                <a:sym typeface="Arial"/>
              </a:rPr>
              <a:t>This is why </a:t>
            </a:r>
            <a:r>
              <a:rPr lang="en-US" sz="2400"/>
              <a:t>kids who have the same two parents don’t have to look identical, or even alike. Or, conversely, why two siblings might look exactly like their sibling- if they had the same cross-overs.</a:t>
            </a:r>
          </a:p>
        </p:txBody>
      </p:sp>
      <p:pic>
        <p:nvPicPr>
          <p:cNvPr id="500" name="Shape 500" descr="http://www.biologycorner.com/resources/crossing-over.gif"/>
          <p:cNvPicPr preferRelativeResize="0"/>
          <p:nvPr/>
        </p:nvPicPr>
        <p:blipFill rotWithShape="1">
          <a:blip r:embed="rId3">
            <a:alphaModFix/>
          </a:blip>
          <a:srcRect/>
          <a:stretch/>
        </p:blipFill>
        <p:spPr>
          <a:xfrm>
            <a:off x="4800600" y="228600"/>
            <a:ext cx="4225925" cy="4114800"/>
          </a:xfrm>
          <a:prstGeom prst="rect">
            <a:avLst/>
          </a:prstGeom>
          <a:noFill/>
          <a:ln>
            <a:noFill/>
          </a:ln>
        </p:spPr>
      </p:pic>
      <p:pic>
        <p:nvPicPr>
          <p:cNvPr id="501" name="Shape 501" descr="gif_crossing_over.gif"/>
          <p:cNvPicPr preferRelativeResize="0"/>
          <p:nvPr/>
        </p:nvPicPr>
        <p:blipFill>
          <a:blip r:embed="rId4">
            <a:alphaModFix/>
          </a:blip>
          <a:stretch>
            <a:fillRect/>
          </a:stretch>
        </p:blipFill>
        <p:spPr>
          <a:xfrm>
            <a:off x="5368625" y="4343399"/>
            <a:ext cx="2852375" cy="2189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EC4F3"/>
        </a:solidFill>
        <a:effectLst/>
      </p:bgPr>
    </p:bg>
    <p:spTree>
      <p:nvGrpSpPr>
        <p:cNvPr id="1" name="Shape 506"/>
        <p:cNvGrpSpPr/>
        <p:nvPr/>
      </p:nvGrpSpPr>
      <p:grpSpPr>
        <a:xfrm>
          <a:off x="0" y="0"/>
          <a:ext cx="0" cy="0"/>
          <a:chOff x="0" y="0"/>
          <a:chExt cx="0" cy="0"/>
        </a:xfrm>
      </p:grpSpPr>
      <p:pic>
        <p:nvPicPr>
          <p:cNvPr id="507" name="Shape 507"/>
          <p:cNvPicPr preferRelativeResize="0"/>
          <p:nvPr/>
        </p:nvPicPr>
        <p:blipFill rotWithShape="1">
          <a:blip r:embed="rId3">
            <a:alphaModFix/>
          </a:blip>
          <a:srcRect/>
          <a:stretch/>
        </p:blipFill>
        <p:spPr>
          <a:xfrm>
            <a:off x="2209800" y="1066800"/>
            <a:ext cx="4572000" cy="4572000"/>
          </a:xfrm>
          <a:prstGeom prst="rect">
            <a:avLst/>
          </a:prstGeom>
          <a:noFill/>
          <a:ln>
            <a:noFill/>
          </a:ln>
        </p:spPr>
      </p:pic>
      <p:sp>
        <p:nvSpPr>
          <p:cNvPr id="508" name="Shape 508"/>
          <p:cNvSpPr txBox="1"/>
          <p:nvPr/>
        </p:nvSpPr>
        <p:spPr>
          <a:xfrm>
            <a:off x="533400" y="228600"/>
            <a:ext cx="7620000" cy="830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a:buNone/>
            </a:pPr>
            <a:r>
              <a:rPr lang="en-US" sz="2400" b="0" i="0" u="none">
                <a:solidFill>
                  <a:schemeClr val="dk1"/>
                </a:solidFill>
                <a:latin typeface="Times"/>
                <a:ea typeface="Times"/>
                <a:cs typeface="Times"/>
                <a:sym typeface="Times"/>
              </a:rPr>
              <a:t>A </a:t>
            </a:r>
            <a:r>
              <a:rPr lang="en-US" sz="2400" b="1" i="0" u="sng">
                <a:solidFill>
                  <a:schemeClr val="dk1"/>
                </a:solidFill>
                <a:latin typeface="Times"/>
                <a:ea typeface="Times"/>
                <a:cs typeface="Times"/>
                <a:sym typeface="Times"/>
              </a:rPr>
              <a:t>karyotype</a:t>
            </a:r>
            <a:r>
              <a:rPr lang="en-US" sz="2400" b="0" i="0" u="none">
                <a:solidFill>
                  <a:schemeClr val="dk1"/>
                </a:solidFill>
                <a:latin typeface="Times"/>
                <a:ea typeface="Times"/>
                <a:cs typeface="Times"/>
                <a:sym typeface="Times"/>
              </a:rPr>
              <a:t> is a picture showing the arrangement of a full set of human chromosomes. </a:t>
            </a:r>
          </a:p>
        </p:txBody>
      </p:sp>
      <p:sp>
        <p:nvSpPr>
          <p:cNvPr id="509" name="Shape 509"/>
          <p:cNvSpPr txBox="1"/>
          <p:nvPr/>
        </p:nvSpPr>
        <p:spPr>
          <a:xfrm>
            <a:off x="12700" y="5651500"/>
            <a:ext cx="9318600" cy="1077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a:buNone/>
            </a:pPr>
            <a:r>
              <a:rPr lang="en-US" sz="3200" b="0" i="0" u="none">
                <a:solidFill>
                  <a:schemeClr val="dk1"/>
                </a:solidFill>
                <a:latin typeface="Times"/>
                <a:ea typeface="Times"/>
                <a:cs typeface="Times"/>
                <a:sym typeface="Times"/>
              </a:rPr>
              <a:t>-Humans have </a:t>
            </a:r>
            <a:r>
              <a:rPr lang="en-US" sz="3200" b="0" i="0" u="sng">
                <a:solidFill>
                  <a:schemeClr val="dk1"/>
                </a:solidFill>
                <a:latin typeface="Times"/>
                <a:ea typeface="Times"/>
                <a:cs typeface="Times"/>
                <a:sym typeface="Times"/>
              </a:rPr>
              <a:t>46</a:t>
            </a:r>
            <a:r>
              <a:rPr lang="en-US" sz="3200" b="0" i="0" u="none">
                <a:solidFill>
                  <a:schemeClr val="dk1"/>
                </a:solidFill>
                <a:latin typeface="Times"/>
                <a:ea typeface="Times"/>
                <a:cs typeface="Times"/>
                <a:sym typeface="Times"/>
              </a:rPr>
              <a:t> </a:t>
            </a:r>
            <a:r>
              <a:rPr lang="en-US" sz="1800" b="0" i="0" u="none">
                <a:solidFill>
                  <a:schemeClr val="dk1"/>
                </a:solidFill>
                <a:latin typeface="Times"/>
                <a:ea typeface="Times"/>
                <a:cs typeface="Times"/>
                <a:sym typeface="Times"/>
              </a:rPr>
              <a:t>(23 pairs- half from mom, half from dad) </a:t>
            </a:r>
            <a:r>
              <a:rPr lang="en-US" sz="3200" b="0" i="0" u="none">
                <a:solidFill>
                  <a:schemeClr val="dk1"/>
                </a:solidFill>
                <a:latin typeface="Times"/>
                <a:ea typeface="Times"/>
                <a:cs typeface="Times"/>
                <a:sym typeface="Times"/>
              </a:rPr>
              <a:t>chromosomes</a:t>
            </a:r>
          </a:p>
          <a:p>
            <a:pPr marL="0" marR="0" lvl="0" indent="0" algn="l" rtl="0">
              <a:lnSpc>
                <a:spcPct val="100000"/>
              </a:lnSpc>
              <a:spcBef>
                <a:spcPts val="0"/>
              </a:spcBef>
              <a:spcAft>
                <a:spcPts val="0"/>
              </a:spcAft>
              <a:buClr>
                <a:schemeClr val="dk1"/>
              </a:buClr>
              <a:buSzPct val="25000"/>
              <a:buFont typeface="Times"/>
              <a:buNone/>
            </a:pPr>
            <a:r>
              <a:rPr lang="en-US" sz="3200" b="0" i="0" u="none">
                <a:solidFill>
                  <a:schemeClr val="dk1"/>
                </a:solidFill>
                <a:latin typeface="Times"/>
                <a:ea typeface="Times"/>
                <a:cs typeface="Times"/>
                <a:sym typeface="Times"/>
              </a:rPr>
              <a:t>-</a:t>
            </a:r>
            <a:r>
              <a:rPr lang="en-US" sz="2800" b="0" i="0" u="none">
                <a:solidFill>
                  <a:schemeClr val="dk1"/>
                </a:solidFill>
                <a:latin typeface="Times"/>
                <a:ea typeface="Times"/>
                <a:cs typeface="Times"/>
                <a:sym typeface="Times"/>
              </a:rPr>
              <a:t>Each pair is called “</a:t>
            </a:r>
            <a:r>
              <a:rPr lang="en-US" sz="2800" b="0" i="1" u="sng">
                <a:solidFill>
                  <a:schemeClr val="dk1"/>
                </a:solidFill>
                <a:latin typeface="Times"/>
                <a:ea typeface="Times"/>
                <a:cs typeface="Times"/>
                <a:sym typeface="Times"/>
              </a:rPr>
              <a:t>homologous</a:t>
            </a:r>
            <a:r>
              <a:rPr lang="en-US" sz="2800" b="0" i="0" u="none">
                <a:solidFill>
                  <a:schemeClr val="dk1"/>
                </a:solidFill>
                <a:latin typeface="Times"/>
                <a:ea typeface="Times"/>
                <a:cs typeface="Times"/>
                <a:sym typeface="Times"/>
              </a:rPr>
              <a:t>,” meaning “same” genes</a:t>
            </a:r>
          </a:p>
        </p:txBody>
      </p:sp>
      <p:sp>
        <p:nvSpPr>
          <p:cNvPr id="510" name="Shape 510"/>
          <p:cNvSpPr/>
          <p:nvPr/>
        </p:nvSpPr>
        <p:spPr>
          <a:xfrm>
            <a:off x="6096000" y="2216725"/>
            <a:ext cx="519600" cy="623400"/>
          </a:xfrm>
          <a:prstGeom prst="ellipse">
            <a:avLst/>
          </a:prstGeom>
          <a:no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1" name="Shape 511"/>
          <p:cNvSpPr/>
          <p:nvPr/>
        </p:nvSpPr>
        <p:spPr>
          <a:xfrm>
            <a:off x="6650175" y="1066800"/>
            <a:ext cx="2493900" cy="994200"/>
          </a:xfrm>
          <a:prstGeom prst="wedgeEllipseCallout">
            <a:avLst>
              <a:gd name="adj1" fmla="val -47917"/>
              <a:gd name="adj2" fmla="val 77857"/>
            </a:avLst>
          </a:prstGeom>
          <a:solidFill>
            <a:srgbClr val="FFFFFF"/>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US" sz="1800"/>
              <a:t>We are homologous pair #5!</a:t>
            </a:r>
          </a:p>
        </p:txBody>
      </p:sp>
      <p:sp>
        <p:nvSpPr>
          <p:cNvPr id="512" name="Shape 512"/>
          <p:cNvSpPr/>
          <p:nvPr/>
        </p:nvSpPr>
        <p:spPr>
          <a:xfrm>
            <a:off x="6615600" y="3290450"/>
            <a:ext cx="2493900" cy="1731300"/>
          </a:xfrm>
          <a:prstGeom prst="wedgeEllipseCallout">
            <a:avLst>
              <a:gd name="adj1" fmla="val -52780"/>
              <a:gd name="adj2" fmla="val 22022"/>
            </a:avLst>
          </a:prstGeom>
          <a:solidFill>
            <a:srgbClr val="FFFFFF"/>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800"/>
              <a:t>We are the sex chromosomes and we determine the gender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7"/>
                                        </p:tgtEl>
                                        <p:attrNameLst>
                                          <p:attrName>style.visibility</p:attrName>
                                        </p:attrNameLst>
                                      </p:cBhvr>
                                      <p:to>
                                        <p:strVal val="visible"/>
                                      </p:to>
                                    </p:set>
                                    <p:animEffect transition="in" filter="fade">
                                      <p:cBhvr>
                                        <p:cTn id="7" dur="500"/>
                                        <p:tgtEl>
                                          <p:spTgt spid="5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09"/>
                                        </p:tgtEl>
                                        <p:attrNameLst>
                                          <p:attrName>style.visibility</p:attrName>
                                        </p:attrNameLst>
                                      </p:cBhvr>
                                      <p:to>
                                        <p:strVal val="visible"/>
                                      </p:to>
                                    </p:set>
                                    <p:anim calcmode="lin" valueType="num">
                                      <p:cBhvr additive="base">
                                        <p:cTn id="12" dur="500"/>
                                        <p:tgtEl>
                                          <p:spTgt spid="5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Practice</a:t>
            </a:r>
          </a:p>
        </p:txBody>
      </p:sp>
      <p:sp>
        <p:nvSpPr>
          <p:cNvPr id="518" name="Shape 518"/>
          <p:cNvSpPr txBox="1">
            <a:spLocks noGrp="1"/>
          </p:cNvSpPr>
          <p:nvPr>
            <p:ph type="body" idx="1"/>
          </p:nvPr>
        </p:nvSpPr>
        <p:spPr>
          <a:xfrm>
            <a:off x="685800" y="1524000"/>
            <a:ext cx="7772400" cy="4572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strike="noStrike" cap="none">
                <a:solidFill>
                  <a:schemeClr val="lt1"/>
                </a:solidFill>
                <a:latin typeface="Arial"/>
                <a:ea typeface="Arial"/>
                <a:cs typeface="Arial"/>
                <a:sym typeface="Arial"/>
              </a:rPr>
              <a:t>Is this karyotype from a male or female human?</a:t>
            </a:r>
          </a:p>
        </p:txBody>
      </p:sp>
      <p:pic>
        <p:nvPicPr>
          <p:cNvPr id="519" name="Shape 519" descr="http://www.stevemorse.org/genetealogy/beyond_files/image004.jpg"/>
          <p:cNvPicPr preferRelativeResize="0"/>
          <p:nvPr/>
        </p:nvPicPr>
        <p:blipFill rotWithShape="1">
          <a:blip r:embed="rId3">
            <a:alphaModFix/>
          </a:blip>
          <a:srcRect/>
          <a:stretch/>
        </p:blipFill>
        <p:spPr>
          <a:xfrm>
            <a:off x="2743200" y="2209800"/>
            <a:ext cx="3886200" cy="3886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Practice</a:t>
            </a:r>
          </a:p>
        </p:txBody>
      </p:sp>
      <p:sp>
        <p:nvSpPr>
          <p:cNvPr id="525" name="Shape 525"/>
          <p:cNvSpPr txBox="1">
            <a:spLocks noGrp="1"/>
          </p:cNvSpPr>
          <p:nvPr>
            <p:ph type="body" idx="1"/>
          </p:nvPr>
        </p:nvSpPr>
        <p:spPr>
          <a:xfrm>
            <a:off x="685800" y="1143000"/>
            <a:ext cx="7772400" cy="4572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strike="noStrike" cap="none">
                <a:solidFill>
                  <a:schemeClr val="lt1"/>
                </a:solidFill>
                <a:latin typeface="Arial"/>
                <a:ea typeface="Arial"/>
                <a:cs typeface="Arial"/>
                <a:sym typeface="Arial"/>
              </a:rPr>
              <a:t>Is this karyotype from a male or female human?</a:t>
            </a:r>
          </a:p>
        </p:txBody>
      </p:sp>
      <p:pic>
        <p:nvPicPr>
          <p:cNvPr id="526" name="Shape 526" descr="http://archive.industry.gov.au/Biotechnologyonline.gov.au/images/contentpages/karyotype.jpg"/>
          <p:cNvPicPr preferRelativeResize="0"/>
          <p:nvPr/>
        </p:nvPicPr>
        <p:blipFill rotWithShape="1">
          <a:blip r:embed="rId3">
            <a:alphaModFix/>
          </a:blip>
          <a:srcRect/>
          <a:stretch/>
        </p:blipFill>
        <p:spPr>
          <a:xfrm>
            <a:off x="2135187" y="2098975"/>
            <a:ext cx="4873500" cy="4368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Practice</a:t>
            </a:r>
          </a:p>
        </p:txBody>
      </p:sp>
      <p:sp>
        <p:nvSpPr>
          <p:cNvPr id="532" name="Shape 532"/>
          <p:cNvSpPr txBox="1">
            <a:spLocks noGrp="1"/>
          </p:cNvSpPr>
          <p:nvPr>
            <p:ph type="body" idx="1"/>
          </p:nvPr>
        </p:nvSpPr>
        <p:spPr>
          <a:xfrm>
            <a:off x="647700" y="1143000"/>
            <a:ext cx="7772400" cy="4572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strike="noStrike" cap="none">
                <a:solidFill>
                  <a:schemeClr val="lt1"/>
                </a:solidFill>
                <a:latin typeface="Arial"/>
                <a:ea typeface="Arial"/>
                <a:cs typeface="Arial"/>
                <a:sym typeface="Arial"/>
              </a:rPr>
              <a:t>Is this karyotype from a male or female human?</a:t>
            </a:r>
          </a:p>
        </p:txBody>
      </p:sp>
      <p:pic>
        <p:nvPicPr>
          <p:cNvPr id="533" name="Shape 533" descr="http://www.daviddarling.info/images/karyotype.jpg"/>
          <p:cNvPicPr preferRelativeResize="0"/>
          <p:nvPr/>
        </p:nvPicPr>
        <p:blipFill rotWithShape="1">
          <a:blip r:embed="rId3">
            <a:alphaModFix/>
          </a:blip>
          <a:srcRect/>
          <a:stretch/>
        </p:blipFill>
        <p:spPr>
          <a:xfrm>
            <a:off x="2362200" y="2137050"/>
            <a:ext cx="4343400" cy="4008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grpSp>
        <p:nvGrpSpPr>
          <p:cNvPr id="538" name="Shape 538"/>
          <p:cNvGrpSpPr/>
          <p:nvPr/>
        </p:nvGrpSpPr>
        <p:grpSpPr>
          <a:xfrm>
            <a:off x="577850" y="1550987"/>
            <a:ext cx="7988298" cy="1523998"/>
            <a:chOff x="304800" y="5334000"/>
            <a:chExt cx="7988298" cy="1523998"/>
          </a:xfrm>
        </p:grpSpPr>
        <p:sp>
          <p:nvSpPr>
            <p:cNvPr id="539" name="Shape 539"/>
            <p:cNvSpPr txBox="1"/>
            <p:nvPr/>
          </p:nvSpPr>
          <p:spPr>
            <a:xfrm>
              <a:off x="3352800" y="6491287"/>
              <a:ext cx="908048" cy="36671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1800" b="1" i="0" u="none" strike="noStrike" cap="none">
                  <a:solidFill>
                    <a:schemeClr val="lt1"/>
                  </a:solidFill>
                  <a:latin typeface="Comic Sans MS"/>
                  <a:ea typeface="Comic Sans MS"/>
                  <a:cs typeface="Comic Sans MS"/>
                  <a:sym typeface="Comic Sans MS"/>
                </a:rPr>
                <a:t>1 N egg</a:t>
              </a:r>
            </a:p>
          </p:txBody>
        </p:sp>
        <p:sp>
          <p:nvSpPr>
            <p:cNvPr id="540" name="Shape 540"/>
            <p:cNvSpPr txBox="1"/>
            <p:nvPr/>
          </p:nvSpPr>
          <p:spPr>
            <a:xfrm>
              <a:off x="4648200" y="6248400"/>
              <a:ext cx="1136649" cy="36671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1800" b="1" i="0" u="none" strike="noStrike" cap="none">
                  <a:solidFill>
                    <a:schemeClr val="lt1"/>
                  </a:solidFill>
                  <a:latin typeface="Comic Sans MS"/>
                  <a:ea typeface="Comic Sans MS"/>
                  <a:cs typeface="Comic Sans MS"/>
                  <a:sym typeface="Comic Sans MS"/>
                </a:rPr>
                <a:t>1 N sperm</a:t>
              </a:r>
            </a:p>
          </p:txBody>
        </p:sp>
        <p:grpSp>
          <p:nvGrpSpPr>
            <p:cNvPr id="541" name="Shape 541"/>
            <p:cNvGrpSpPr/>
            <p:nvPr/>
          </p:nvGrpSpPr>
          <p:grpSpPr>
            <a:xfrm>
              <a:off x="304800" y="5334000"/>
              <a:ext cx="7772400" cy="1311275"/>
              <a:chOff x="304800" y="5334000"/>
              <a:chExt cx="7772400" cy="1311275"/>
            </a:xfrm>
          </p:grpSpPr>
          <p:sp>
            <p:nvSpPr>
              <p:cNvPr id="542" name="Shape 542"/>
              <p:cNvSpPr txBox="1"/>
              <p:nvPr/>
            </p:nvSpPr>
            <p:spPr>
              <a:xfrm>
                <a:off x="304800" y="5334000"/>
                <a:ext cx="2743199" cy="13112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1" i="1" u="none" strike="noStrike" cap="none">
                    <a:solidFill>
                      <a:schemeClr val="lt1"/>
                    </a:solidFill>
                    <a:latin typeface="Arial"/>
                    <a:ea typeface="Arial"/>
                    <a:cs typeface="Arial"/>
                    <a:sym typeface="Arial"/>
                  </a:rPr>
                  <a:t>Upon </a:t>
                </a:r>
                <a:r>
                  <a:rPr lang="en-US" sz="2000" b="1" i="1" u="sng" strike="noStrike" cap="none">
                    <a:solidFill>
                      <a:schemeClr val="lt1"/>
                    </a:solidFill>
                    <a:latin typeface="Arial"/>
                    <a:ea typeface="Arial"/>
                    <a:cs typeface="Arial"/>
                    <a:sym typeface="Arial"/>
                  </a:rPr>
                  <a:t>fertilization</a:t>
                </a:r>
                <a:r>
                  <a:rPr lang="en-US" sz="2000" b="1" i="1" u="none" strike="noStrike" cap="none">
                    <a:solidFill>
                      <a:schemeClr val="lt1"/>
                    </a:solidFill>
                    <a:latin typeface="Arial"/>
                    <a:ea typeface="Arial"/>
                    <a:cs typeface="Arial"/>
                    <a:sym typeface="Arial"/>
                  </a:rPr>
                  <a:t>, a “N” sperm meets a “N” egg and a zygote (2N) is formed. </a:t>
                </a:r>
              </a:p>
            </p:txBody>
          </p:sp>
          <p:pic>
            <p:nvPicPr>
              <p:cNvPr id="543" name="Shape 543"/>
              <p:cNvPicPr preferRelativeResize="0"/>
              <p:nvPr/>
            </p:nvPicPr>
            <p:blipFill rotWithShape="1">
              <a:blip r:embed="rId3">
                <a:alphaModFix/>
              </a:blip>
              <a:srcRect/>
              <a:stretch/>
            </p:blipFill>
            <p:spPr>
              <a:xfrm>
                <a:off x="4800600" y="5638800"/>
                <a:ext cx="990598" cy="407987"/>
              </a:xfrm>
              <a:prstGeom prst="rect">
                <a:avLst/>
              </a:prstGeom>
              <a:noFill/>
              <a:ln>
                <a:noFill/>
              </a:ln>
            </p:spPr>
          </p:pic>
          <p:sp>
            <p:nvSpPr>
              <p:cNvPr id="544" name="Shape 544"/>
              <p:cNvSpPr/>
              <p:nvPr/>
            </p:nvSpPr>
            <p:spPr>
              <a:xfrm>
                <a:off x="7162800" y="5486400"/>
                <a:ext cx="914400" cy="838198"/>
              </a:xfrm>
              <a:prstGeom prst="ellipse">
                <a:avLst/>
              </a:prstGeom>
              <a:solidFill>
                <a:schemeClr val="dk2">
                  <a:alpha val="49411"/>
                </a:schemeClr>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cxnSp>
            <p:nvCxnSpPr>
              <p:cNvPr id="545" name="Shape 545"/>
              <p:cNvCxnSpPr/>
              <p:nvPr/>
            </p:nvCxnSpPr>
            <p:spPr>
              <a:xfrm>
                <a:off x="5867400" y="6096000"/>
                <a:ext cx="838198" cy="0"/>
              </a:xfrm>
              <a:prstGeom prst="straightConnector1">
                <a:avLst/>
              </a:prstGeom>
              <a:noFill/>
              <a:ln w="9525" cap="flat" cmpd="sng">
                <a:solidFill>
                  <a:schemeClr val="lt1"/>
                </a:solidFill>
                <a:prstDash val="solid"/>
                <a:miter/>
                <a:headEnd type="none" w="med" len="med"/>
                <a:tailEnd type="triangle" w="lg" len="lg"/>
              </a:ln>
            </p:spPr>
          </p:cxnSp>
          <p:sp>
            <p:nvSpPr>
              <p:cNvPr id="546" name="Shape 546" descr="Newsprint"/>
              <p:cNvSpPr/>
              <p:nvPr/>
            </p:nvSpPr>
            <p:spPr>
              <a:xfrm>
                <a:off x="3429000" y="5410200"/>
                <a:ext cx="914400" cy="914400"/>
              </a:xfrm>
              <a:prstGeom prst="ellipse">
                <a:avLst/>
              </a:prstGeom>
              <a:blipFill rotWithShape="1">
                <a:blip r:embed="rId4">
                  <a:alphaModFix/>
                </a:blip>
                <a:stretch>
                  <a:fillRect/>
                </a:stretch>
              </a:blip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grpSp>
        <p:sp>
          <p:nvSpPr>
            <p:cNvPr id="547" name="Shape 547"/>
            <p:cNvSpPr txBox="1"/>
            <p:nvPr/>
          </p:nvSpPr>
          <p:spPr>
            <a:xfrm>
              <a:off x="7162800" y="6491287"/>
              <a:ext cx="1130298" cy="36671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1800" b="1" i="0" u="none" strike="noStrike" cap="none">
                  <a:solidFill>
                    <a:schemeClr val="lt1"/>
                  </a:solidFill>
                  <a:latin typeface="Comic Sans MS"/>
                  <a:ea typeface="Comic Sans MS"/>
                  <a:cs typeface="Comic Sans MS"/>
                  <a:sym typeface="Comic Sans MS"/>
                </a:rPr>
                <a:t>2N zygote</a:t>
              </a:r>
            </a:p>
          </p:txBody>
        </p:sp>
      </p:grpSp>
      <p:sp>
        <p:nvSpPr>
          <p:cNvPr id="548" name="Shape 548"/>
          <p:cNvSpPr txBox="1"/>
          <p:nvPr/>
        </p:nvSpPr>
        <p:spPr>
          <a:xfrm>
            <a:off x="1251749" y="304800"/>
            <a:ext cx="6640500" cy="646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Times"/>
              <a:buNone/>
            </a:pPr>
            <a:r>
              <a:rPr lang="en-US" sz="3600" b="1" i="0" u="none" strike="noStrike" cap="none">
                <a:solidFill>
                  <a:schemeClr val="lt1"/>
                </a:solidFill>
                <a:latin typeface="Times"/>
                <a:ea typeface="Times"/>
                <a:cs typeface="Times"/>
                <a:sym typeface="Times"/>
              </a:rPr>
              <a:t>Fertilization for a diploid offspring</a:t>
            </a:r>
          </a:p>
        </p:txBody>
      </p:sp>
      <p:sp>
        <p:nvSpPr>
          <p:cNvPr id="549" name="Shape 549" descr="data:image/jpeg;base64,/9j/4AAQSkZJRgABAQAAAQABAAD/2wCEAAkGBxQSEhUUEhQWFRQVGBUYFhgXGBUVGBQXGhUXFhcXFRcYHCggGBolHRUUITEhJikrLi4uHB8zODMsNygtLisBCgoKDg0OGhAQGy8kICQsLCwsLCwsLCwsLCwsLCwsLCwsLCwsLCwsLCwsLywsLCwsLCwsLCwsLCwsLCwsLCwsLP/AABEIAMgA/AMBEQACEQEDEQH/xAAbAAACAwEBAQAAAAAAAAAAAAAABAEDBQIGB//EAD8QAAEDAQUFBgQEBAYCAwAAAAEAAhEDBBIhMVEFBhNBYSIycYGRobHB0fAjQlLhFBVi8RZygpKi0gdUJJOy/8QAGwEAAgMBAQEAAAAAAAAAAAAAAAMBAgQFBgf/xAA1EQACAQMDAgMGBgIDAAMAAAAAAQIDERIEITETQQVRYXGBkaGx8BQiMsHR4UJSFSPxBmKi/9oADAMBAAIRAxEAPwD7igAQAIAEACAIKAPPW0VAYeSQThodI+i1Qw5Rw9R108Z+7yNyyNIY0OzAE+MLNJq7sdiimoRUubFygYCABAAgAQAIAEACABAAgAQAIA4q1WtEuIA6oATdtamNT4A/NAWJ/mtKCS6I1B9tVMU5OyK1JxpxcpbJHnrbvLVcYpNDW6kXnH3ge63w0kEvzs85qPGK0pWoqy83u/4Xz9xRZtvVxiXBw6gRy0gjmry01N7cCaXiepX5rpr1X8Hpdk7TbXbIwcO82QSPTMLDVpOm9zv6PWw1MbrZrlGilGwEACABAAgAQBXxgrYlMyOMEYkdRBxgjEOog4wRiHURnWzbrGYN7Z6Zev0TI0ZMy1dfThst2ZlTeCocg0eRPvPyTFQiY5eIVXwkin+e1rwwpkDUGQrdGFu4r8fXv2fuHaG8R/NTB6tPyP1VHQXZmqHiL/yj8Pv9zSsu16dTAGDocP2KVKlJGunrKdTjn1HOMq4juog4qMScw4wRiHUQcYIxDqIjjBGJHUQcYIxDqIOMEYh1EHGCMQ6iOK1ra0FzjAGZKlQbdkVnXhCLlJ2SFKm26bXhh5gG9kBIkTKYtPNxujLPxKjGoqb7q9+2/Axa7aGNmJPIalJasboyvwYVd7nmSZP3gNFUuVkIJM3aNYTd0x8Scp++a6Gkp2jn5nnPGNSnNUfLf3vj5fUUuwMPKI5GMswtdzi2svv7RSH6q1hak+45sq2GlWa4Y8nDIEHD4wfJKrwyptfA2aCs6ephJd3Z+/b+D1Q20f0D/cfouOe0sMUtrsOYLfceqkh3HBXCtiUzQcYIxI6iDjBGIdRBxgjEOoilXFAgAQBg7Y2iSTTYeyO8R+Y6eCdTh3ZzdVqLvCPHf1MlOMIAIA6DJUXLWO2tzn3w6IbJSILuny9UA2PbP2sWdl8uZrmW+Go6Jcqd+DTR1UobT3X0/o9Ex4IkGQcjnKQdRNNXQIJBSQCgAQAIAEAU210U3G7fgd39XsVaCvJb2FV5Y05PHLbjz+opQsrK4FR9KCRABJIujIwITHOVN4xl/wCmWnQpalKtUp2vta/ZcbKxztR/aA5AD3/sFlkzrU0khJ9QASYA1OU+aqMOZlAGFbT+I7x+i7FBf9UfYeI8QberqP8A+z+RWah+/vNNsZc2cKSpdYmXntHWT4DFJryxptmzQUnV1MI+t37Fv+1veby457cIQA1YbVcMHun26hTF2KTjfc2E0zggAQAxwxol3Y/BBwxoi7DBCO2K3DpEjvHBvQnn5CSr01lIzaqXTptrng8oWeX3gthw8SHsj4ePggGgY6MxKGCaRYRr4c/IqC1ioFWFgSglkIINfYFth3Dd3Xd3odPA/FIrR2yRv0Na0unLh8HpOGNFmuzsYI8zbtsPLiKZutBgYAk9cVqhSVvzHGrayTk1DZGhsbaXEN14F/kRgHD5FLqQcd0atJqVV/LJb/U1+GNEm7N+CDhjRF2GCDhjRF2GKFdpuuUyW4GQJ80ZMnFHGynl7JdiQY9gouwcUJbbZDx1HwJQyUjKfZ2Ey5ocSI7QvYaAHAeWagsTQotY0NaIaMh7888ygDJ2lTioT+qD8iurpZXppeR4/wAXpOGqlLtKz/Z/T5iq0nMBAGlscjtD82vTosOtUrJ9v3PQeBTpJyj/AJv6eS9/JqBq556M6hAHDnIA9Bs8h1NpOcQfLBWTYvBDPDGiLsMEHDGiLsMETfGqizJyQXxqizC6MDeet3G8u0fPAD5rTQXLOX4jPeMfeYwcT49M/wB0+xzr3KiFJQEATeQTchBAIAEAAKAXoex2da+LSBOBiHdCMCsM44ysegoVurSTfPc8t/Buv8MDtTHT191syVsji9GWeC5CHUagkdppBwMzhPwKNpx2C0qNTflHp3bYpD83IHAE/ALIqUn2Oy9ZSXcsobTpPMNeJ0MgnwlQ6clyi0NVSm7J/sNXxqq2Y/JCe1saRjlB91FmCaM3ZltFMkO7p9ioLM62taWvLbpmJnzhAIQQSL2i03cBifgtFGg6j8kc7XeIR0yUUryfbtbzYnXeagxAwyOWMZHottOj0neLODqNc9XFRqxW3DV9vR+nmdDYz85bqBJxHjCr+Mhw0/v3jV4JWayUo7+r+thK02csMOEfevNaKdSM1eJzdRpqlCWM1a/Hl8RjZYl7QBiJJPSD/ZJ1LSpu/c2eFRctTDFcXbfpZr58G0/4LlHsDiUABQBubFd+H/qKlFW0h++NUWZF0F8aoswuhZNM4IAwt4j22/5fmU6lwc3XP8y9h5OvsUVQ7i1q7nODhLKr6LWAgiKdNhu4D9YcZ9FdwvyZlVx/Sl71f43/AGsM7Jsr6VMMqP4jgTiAGtDR2WNa0DsgNDcMcScVMU0tyKklKV0rDc4xmdArCro74Lv0n1b8JRsTv5HMcueiAAhAHbGYSoZZLudSM89YjRBN9hjZ9vNM4CRzHMjodf3VJwyHUa7pv0+/maNba1IG8GEviBIAjxKWqcuDVPVUr5JXZiV6pe4udmc/26J6SSsc6c3OTk+S2jZnuaXNEtbnlyzgHNQ5RTsy8Kc5RcorZC5VhR6nZVQupNLs8ROoBgLLNJSdjs6aTlSTY0RKqPMe1WMskjFuuniltWNEZpiwE5KpcsbSHPHx+ikqJbRZD+hHLLr9+C6Olf8A12PM+LRa1F3w0rfuKPeQeuOPRaEkcuUmnsalkq/h3nGAJxOAGPNc3URSqM9X4ZNz00W/VfP7RFoa2ow4yMcRmCPgUuE3CWSNOo08K9N058P4r1XqcUKLWiGj9/FRUqSm7yJ0+mp0I401ZfN+8sJVB4IAEAaeyauBbzBkeHNXgxNRb3H1cUSgks4PVVyL9MOD1RkHTMTeehAY7qW+sEfAp1GV7o53iFOyjL3GCtBzDujSvHQDM/II4C1x6nTAEAeircYoosDVBNu5XaKcjDMZHXoeiEEl5GcXTHL75q4u9yWlAJ2O3vnmThCixZyuVqSgIAvsVlNV4a3zOg1VZyUVdjaNKVWeK/8AD01q2eeFcpEN5Y8xzE9dVljUWV5HYqad9LCm7GXZt3nk9sgDnBJJ+ibKuuxjp+HTb/O9jfZZ4AAwAwHQJGZ01SsrIng9UZB0w4XVRkTgZ21GBt2AJM4x96qGy0VYQUFhDaFYggYgRy5zmDryW/SxWLfr/wCHnvGKs1UjDhW29b8/sJBpcYAk/fotTairs48ISqzUIK7+/kbFCndaBp8c/iuTUnnJyPZaaiqFKNNdvry/mTWPZPgfgqDymDjo2PP7Cgk6AQSACABAGvbLNw6fEHeptnAd6BkUyEcpJGetU6VOU3vZXsW7LdUey9UaGEnACe7AxMnWVepjF2i7iNK6tSGVVYvsvQc4XVLyNOBaqjAQAntSyipTIOEYg/pIGavCTi7oTWpQqRtPg8m+z3c+fsteRioaGhXbUKj27NK/1GKbIEKTnzioycVwmXgz+2Psqkrc4epKsXdQJfeL3wIutaS1sRjfA78mc8hEaqLbllKytYWtGDnePxAPzTEI4ucNdKAuSgLkhqi6HU6FWp+iLfuGLJYXVDDR4nkPEqkqiRup+Fz5quy9N3/C+Z6rZtgbSbAxJzOv7LLObk9zo06MKatBWHFQYV1ql1pOcAlJr1ulSlUteyb9ti0Y5NIVo7Ta4xllGcknlAXM0/jenrTxV1xa/Lb7JLy7sdPTTirjsrsmc5rVLoJMwATgJPoM1KV3YrOSjFyfYyLe4vDan5Tg3wiZPihpp2YQnGcVKPDE1BY5ewHAgEdVaMpRd4sXVpU6scZxTXqRTphvdAHgiU5S/U7kUqFKkrU4pewh1SD0jPTH4Zqo06e2QQcigC2z2IvBDfMn68ygCyts8sbecRyykyoJFC5BI1sqhfqScm4nx5D70QQzfIUkAEASgBYOOqZZCLsLx1RZBd+ZnWzaAILRJnCeWfumxp73MFfVxlFxVxGrTYW5uDoGEAifp0V/zXK6avToPqLm1rfuVKxhBBJ3Tpl2SOCUmyipbGNcWlhN0xMxJ54KUm0Vcop2sZ9prX3ExAPJWSsMr6hVIxhGNkvi37f2Is4+/sKJ8G7welGc55JNJd/aO0LI9/dafHIephKckd59Kn2SNOy7G51D5N+ZVHPyET1XaJrUmBohuA0CpzyZnJvds7vFRZEZMVtNsu4A4/D91xPEfFo6d9KnZy7+S/v0NVChKf5pcfUz6lVzsySvJVtRVrO9STf35cHSjCMeEcpKbXBexfQtjm8yRp9F09J4tX073eUfJ/s/tGerp4z42ZpU614SCV7TTainqKaqQ4f3ucqcZQdmVWtl5hGmI8vspzREZbmbRALgDkSqIa+B3+AbqfZXxF9Ri1ppBroGQj4KrGRd0VusjjiByEHDHyUWYZJDVgsl2b4HQZq0UUlPyNBpjLDwVrIpkxXaFNzmwMSCDChryLRlvuZhsr/0FUsxuSNWxUbjY5nE+KukJlJt7F946lWsiMmTeOpRZBkwvHUosgyYcM6KMkGDB9IkEEZoyQSg2mmJWfZpaTMFpERGf08leVRMyUtJKEnfdP0Kq2yDPZOGh+qsqy7i6mhlf8hV/LXc/YEq3UQh6WouUD7CQ0mCSAjNXIenmk3ZlVhMuAGN726q09lcpRWU1Fdxfb2zHNdxGglp73Q9Y5HBRSqJ7MZq9LKH5orbv9+pm2azmo660Enp89PNNlLFXZkp03N2irnqtm7MFJoEAu5nr06LJOpkzuaeg6MMV35HbhVLodiw4ZU5IjFhwzojJBiyuvLWkxkFm1WoVGjKp5JsvCm5SUTGlfO5ScneTu3yztpW2QKCQQABCV2QxnZ7yHRyPx5LueB6iVLUdN/pl9eV8r/IyaunlHLujT4ZXsskczFnLbMBiGgHyUXRNpHdw6KboMWQaU5ifRRdBjInhnRTkiMWRcKMkGDC4dEZInFhcKMkRiyeGdEZIMWHDOiMkGDI4Z0RkgwYcM6IyQYMOGdEZIMGMpY8EACABAEQgAhAHLaYGQAnQQi5VQiuEdQgsQ1gGSCEkjpBIIAEACAFdoj8N33zXN8WTeknby/cbQ/WjEXhzpggCYV1DzK3FqzKt+WPYGAd1zC4l3UhwgYD1KbHpRW6bdyN2NUK92653ZiC780emafpqkaeojJPZP5edv4KuDnHFcs36FUPaHNMgiQdQvcQnGcVKO6ZzpRcW4vlFiuVBAAgCCgDztvtdoNeaLSabMIMAP8A1ZnHQeC2U6dLC03u/kc6rWq9T8nC+fmV2jeZ7DDqF0/1OI+WKtHSRkrqXyIlrpRdnH5/0JWTeSo15L+00zDZAjKMYxgeCZLSRcbLkVDWzUrvdeRrU956bmk3HyBlEjzcMvNZ3pJJ8o0rXQaezHNh7RNeneIAcCQQMRqI8kuvS6crDtPW6sLs0kk0AgAQBRxSr4is2HFKMUGbDilGIZsBVKMQzZPFKMQzZHGKMQ6jDilGIdRhxioaS5YZsOMUJJhmw4pU4h1GHFKMQ6jDilGIdRhxSjFBmyHukEEYHBLqUozi4S4exKqNO6MWoy6YP9xyK8DqNP8Ah6jpT7fNdmjrU55xyRwsg06B+8k6Mst3/H362KtHL55D5KlRN7pEr1INkdUECA2ReJPLMgQun4boKupeWyinZ359bW/opPUwou75tsbtN10AAAACAF7WNNRSS4RyJVZN3Z1xSrYkdRhxSjEOow4pRiHUZBrFGKI6jKIVzKLbSsjajCHDUg8wRor05uMrorOCkrM83saxCs/td1uLuUz3W+x9FtrVHBbdzHSgpvc9ZTYGiGgAaDAeiwPfdm5bbImgwNcSAAXDHrGRPXFVldrcbSai3YY4pVcR3UYcUoxDqMOKUYh1GcKxQEAQggEEgXIuAIuQYls2y51SpRose0tY78dzDw21MmhoMcXmTBjDNcvVeIqG0LPzN9DR3SlP4d/6PPbM2BWbX49ptT67xN1vaDRIIOBMRByAAXIramVRWZ0UopWjGx6SlWLTI9ORVaGoqUZXi/d2F1KMaitI1qTw4SP7L09CtGrBTicepTcJOLOk4oSgAUAJWzaAph2BJb7kxz81yK3jFKnVnSs8o/B7X59PU2UNHKrjvszEqbYc7vNafCWwuHq9X+JjapFNrhrZr63XodiGgjD9Da+ZV/MjPdEeJlc3oLzHfhlbkebUBk4mIMAEnESIHNKjDfcyyTjyW03yJE+YIOmIKY1ZlC2lUumfVaNJqpaaqqkff6r74F1aaqRszUXv0cUEEkoAhAGHU3hhzm8OYcRN8Ad6M4WlaZtJ3+Rklqt2renJoX6ddhAIc05wYIPliDOMpE4NbSQyFT/KLELXaGWdjgHue9wgBz3PIGOOJ7IEnSVejQbfoUrV1be1/JCW79dlN5ZfkPDYMR2hPZx6FCnXrU86tPBptWyy287pLkVBU6csYSyTS3tb3GzSs1QOk1nOaMm3WAnPBzgMRjyAyzKSk73ua3KNto7lzrUxroc9rTGRIB91dRk1dIpGUYvdl9KqHCWkOByIMg8s1DTTsxyae6OlBIIAahKNAQgAhAWMzaFucx10QMAZiVyddralGeEdtufvY10KEZrJnidvbLqWu0061O1NHBgEAy5jg4uJbdwDiMMdOaw/iqlrybb7GyEYRTjbk9UzaDy0gx4jP2VY+IaiVNwn8RT01OMk18ClZhoMxAIgg5HMHwhWtbki50RCl2Qbs0NkPxcPP5fRdXwypdyj7/v5GTUx4ZpwuuZAhAWAhAWMLaVP8RwORj0gfReG8Wg4ayb87NfBfumdLTy/Irdjz1azuDiLpjlgTglRmmuTqwqxcb3OKNIuMD+ytKSirlpzUVdm3TYG+cD0EBZVJ9+DnSblyWq5Q7oMvOAkQeo9lp0mmdeqodu/s/srUk4xvY3QvdHLJhBIQgAKAPKW/Yj3VS5kBryMAMBhjI8ZK309TFQs+UcatQqupeEdn8F7SvbG77mNv0yXADtD83+YajorUdUpO0i9fRuKyjv5/wA/0IbK2Q+veLSGtHMzi7OBHLU+CbWrxp2T+0IoaaVW7W38itssdSk67UZHWZB8DGKbCpGavFi6lKdN2kjU2XQtVVvYqOawZFxME6NwJ81nqyowe63NFGnWqLZ7ffvE37LrGpcLSXHEnPzLtOqYq1PHK+whUpuphbf739nqez2RZuHSawwS2QSBAJlcyrPObl5naoQwgo+Q7CWOsEICxxxQrYspmg4oUYsM0HFCMWGaM/agYQJ73Lr49FyvE6dNxWX6u39+nqa9LOTbtwea2Lu7Qs0mm033CHPcSSRMxpn0XJk3PZm9zbNMEcvZUWK/SRu+Ra12JtQyS8TgQ17gCJmC2YPMealTtwSMUWBrQ0YNaAAM4AwA1QpeZDR04ok0CHtkCCXcohdTwqk25T9xj1dRK0feafFC7OLMWaF7dbm02F3ODdBMXjyAV6dNykkI1OqjRpuT57LzPN/zqvnew/yiPvzW/wDDUuP3PPf8nqv1ZfJWKrPayXEvJN7mdVw//kHhL1FJVaK/NDt5x8vauV70bvCPFOlVca0tpd/J/wAD4K+ere/oe07Eha56KvCGcoNR87P7+NhMdRSlLFSTftOuSpGN9lu/Ll/D0LuSW72K7Sy8wtHMe+aYpKOxanK0lJmVQsLi4SIE4mRI8E6UKkYdTF287O3xNUtbRu4RknLyHKttc2oS04iM8ZjroeYXu/CKL/A01U5d367u659D594hqnHWydN8WXwW/u8zmrtOvM33DQQAPRdKNCla1jHPXapSycmvp8D09itYexruZAJjGDGIXPnTcZNHpNPqI1aan6K9uzL+KFTFjs0c2d2EaEj5j2IQ9itJ3VvL7+haQoGnFGiGiGgASTAwxJkqW2+SFFJWRzabM2o269ocDyKIycXePJE4RmrSV0WMaAIAgDIaKCUrEmEBsUUKggdcfXFWaYqnNYp+/wCJZxQoxZfNBxQjFhmihMFEwgCEAJ22zEm83zH0XG1+jnKfUp+9G7TaiMVhL3GebM8nJx9lyPwdaTtZv3G/r00r3QpvDbBY6IqvaXC+1pDSOyHTj1yyWyXh8oU8pOz8hVKuqtTGPlyNTOS5+97I0C21W1xTmzXDUBBipN1zeYBEQcsUyMI92RdX3KtnvvupivNnrVJ7DXXmvuEYXoLbxBmJBjWMNGn0/Vnjfb5+4VWnhFyir2NyvZ6t9vDdDIF4YYQeQ5yvU0Y0qdPC3HB5rUR1M66nCWz548/34Hyqms8ra7DVa4l4LpPeGM+mS6UKsGrR29DzFfSV4zcpq9+/N/4/Y6pVxhOGHyVJU3yi1OurJMkOYDIIEqGp8MspUk7ppXLqdUZAj1Cy1dHSqTVScLyXDtuaqWqlGLhGWz9SXERmNfqMU5XKNq3JzfHMpFDSUtPfpRxu7u338uC1XUSq26kr243DijUeoRV0VGtOM6kLtcP7599yYaudOLjCdk/X7sVmq3ULVjJ9jP1YLuViqwTHsCrYzasxSqUottFda0yIAz1+SvGnZ3FVa6ksUhjZliql4c0FgkS44YaRmVWrVhaz3H6PS181OKxXm/L9z0ywcHpCJLTe5fm+R8vvJVauVyweXbv/AD7vvgbDlQ1BKAJQBEoAy9q7Xo0+y+oxpOeIkDngMZ5Qo6kI7ydhdSE6n5IJ78+i+9vmY9p3xogxTbUqHlDbs+F7H2SZa2mv03fuNC0VR82R6Cm+QDESAYOYkTBWxO6MbVnY6UkDHDCVkx2CDhBGTDBBwgpyYYIOEFF2GCDhBGTDBGXvDZ6Ro/jBpaH0yL+V6+0Mz5yRCxa/J0Hb0+po0qtU29foIsGfivPQ7s6TOoV7EMqp2hrjAcJEyMnCDzBx+5U2ZVi+8FJ9oouo8V1IOA7TQZwMwYORiCJCdPX13JJv8v1IpUKcHkld+pfu9tEPYxlOo6rcu03OeCHEhoxdMGSMVqp6qvGpGHN/v75EVdPCzk1Y9MKYXauYcEVVbGx3eaD4gKyqSXDFz09Kf6opiz9iUT+SPAkfNMWpqLuZpeGaZ/429jaKHbvUv6h5/UKy1dT0EvwfTvi695y7d2mfz1PVv/VStZLyXz/kq/BqL/yl8v4Of8NU/wBb/wDj/wBVP4yXkvn/ACV/4Wj/ALS+X8HQ3bp/rf8A8f8Aqj8ZPyX37yf+Fo/7S+X8Hbd36X9R/wBX0VXqqgxeEadc3fvLmbFoj8k+JJVXqaj7jY+G6aP+PxuNUrGxvdaB4ABLc5PlmmGnpQ/TFL2Is4QVbsvgjP2xVotpvbVIgtd2bwa5wjJsnPTql1JrFqQynB5JxPG1nWQN/CqWljjOAJAY4d28NCf0mYlYG6dvyykbkql90mZVm2xXp92tUjq5x/8A3KUq9T/Z/ftGdGmlZRS+X0H6O9lqbHbDo/Wxpn/bCutVURV6eD7FtbfO0uEDhs6taSf+TiB6KXrJvixC00F5mTatpVquD6r3TyLroP8ApEApLqTnyxqhGPCO9nuYHBvCpAnnVfUDNcbsAZK0LJ2xV/VkTva937j2e7t9zuz/AAfCEh38PeLgYkCZjTNb6Dl2xt6GGtGPfK/qei4QWnJmbBE8IKcmGCOrwVbF7heCLBcLyCLhKAuglAXRh757O/ibJUo37l80+1F6LtRrspH6dVk1s8KTb9PqadLK1VP2/QTo07jQJc66AJMS4gASTqYmV59Ldm5l1PLEQccJn1I5plkil2S50Z8sZOn0Q5BYXoWoPa17CHMeJa4ZOGrTzCXUzg919/uMVnsN2CsGvwbi444QTymfBadHXcaiSi3fbgTWp3juzeDl6I5twvBFibheCLBcJQRdBKAuIbX2kKDQYvEmA2YnmTMHIfJNo0nUlYTXrqlG/JVS29QLQ41A2fynvDoQFZ6apeyRVauljdsh+8NERi6Dzun5oWlqPsQ9XSXclu8FD9ZE8y10esIelqeQLWUn3KrZvDTZduEVJzunujU9eitDTTlzsRU1kI2x39g1ba74aaUEOGeZxiCOiVCK3UiNRUqpJ097kWzZVGsQ6tTa9wEAnlz9EidKE3eSuboVZRWzsebr7lvL3XazW05N2Wl7mg/lzGAyzyhZHpJN7PY0rVK263HKW5VANhznud+qQI8ABCutHBLuVerlfYzqu4jo7NdrjoWFvuHH4JT0Uuz+RdayPdfMRbujXDmtLRBMX2ua4NGrmugnyKp+FnezGfiYWumaX+BjdEVhf5gslh0jtAj3TPwTtzv7P/Bf4tX42Fq27NRmdnZVGtKs6m7xu1AQfCQqvTSX+N/Y7fIstRF/5W9quatg3Va0sqNq1qZlrnMvgZQbrrkTonQ0qVmm16Cpam+zSZ6gFazLdEygLoVTTOCAOKlUNzKTW1FOkrzYyFOU3aKKTbm6H2WF+KU+0X8v5NC0U/NB/Gt6jy+ivHxSi+br79LkPR1O1im12kEANx1WTX62FSKjB333H6bTyjJuSsLR9PELmWVjYZe29riyUxUcC5t9rSAcQDMkawBMKKSblZF1HI0XOa5smCwtJM5FpGMzyhWZQc2NQpCz0m0hNIMaGZnsxhiccl6WlTjOlFTV9u6OTWnJVZNPe44yk0ZADyV6enpU3eEUhcqk5/qdztOFggAQBMIJCEAI26zMe4F4vXRgDkJxJ68vRXjOUVsVlTjJ3kritfZlJ47gHVvZI9M/NXjWmu5WWnpyXHw2PO2uzGi8tOIwLTqJmY8slthNVI3RzalN0pWZo7M2aKgv1JIJJAynUmOumiTVrYvGJooadTWU+DTds6kRHDb5CD6jFI6s/M19Cm/8UX0LM2GMk/h5Y43eQPTJUlJ3b8xTowbUb8cewcqPDRJMBVSb2Q6UlFXkdNxxGSglb7ohrwZAIwz6IITTvYlBYmEACAIQAIIJQSQggt4KrmM6bKLW642eZwCy6vU9Kndc9htGhlKz4Mqo4nE+c+q85UlKTvLd+p1IRSVkZ+1RaCwCzOptfeF7iAkXMZDYBgzCIST/AFFkknuXtfdYDUc2QBed3WzzIk4DxKXa72JF7LtWhUddp1qb3aBwJ8hzUuEl2BrzQ6qkituZScGtrNDg94a0ObeBfdc8eGDHYptOLs5Ltb5lW99hmtRa9hY4AtcC0jkWkQR6IA1tl2VrKVNrMGtaGgSTAGEScTkvS6WrlSi/Q5NeD6jY3weq0Ziumw4KMw6YcFGYdMOCjMMGHCUZBgyOD1U5h02J1R2iOquuCODMs+0XOdcNCqDeIcSG3AASL94mSCBIETiMAqKbvawx00lfJCW82JYBnDuuGHzW7TyUU3J2XrsczWK7SS33NGlXu0Guaxz4a3sti8REGJIBOeE4ws9W8ZPbubKKTjHfsTYbYahd+G9jWwAXgNLzJBugTgIjEz0iCVRlfsOnDHvf2DP8GCZJMnQxHgm5Pg5sqSlJyd7idpsxaRjIOvzV4yTRlqUnF+aLrJY5F4kicgMPVVlLshtKhdZN/Abs1mDXdknHMHHqqSk2tzTRpKM9u46KSVkbMGHC6qcgwDhIyDpsjgozDpsngozDpsOCjMOmw4KMw6bLSVQaeRfvXRqWplncyoyXFgc9t1rnRIbE3mzGEgZjVc7UJVqsIvhc+pthSlCm5IetQh7h/Ufcz81yNSsaso+v9jqTvBP0KoSBlzyO/WyK9fhmkL7GzLAQCHcnwe9hhqPNPozjHkvCSXJ5Whuxa3EAUXNM95xDA06yTI8k/qQ8xmcT6nZKbgxjXm88NaHEfmdABPmVj5lsIbSNevYwKQkAuBvTocjGmBIXYnpunpce/L+/QxRq5Vb9uBBcq1jZcsp1SMA7LlOPjqnQqTjG0ZNIVKMW7tC7rY/iBlypduzxJFznhnM+X1UuUrXv82TivQes1uc3PEfeRTqGtnTdpbr5i6lBS4NdjpEjmu3GSkroxNW2Z0rEEIA8vvTaKlOo0sc9oLIMd2bx9/2W7SQhKDUknuc3WznCacW1t7jMsW2nsm/LwccTiPA/IrRPTxfGxnp6qcf1bjtTeBsdljp6kAeyUtM+7HvWx7IyXWt5c597tER5DkByhRqdBptRTVKtDKKd17fvtwzPDU1YTc4uzewxs3aLqQgi8zOMiDzun5J1Wip7rkKNeVPZ7oeqbwN5MdPUj5JS0r8zQ9bHsjcqXi2aZE4EEguBHPIj15dVjdxsMfavQUtr3XQ1xbeJnAEADGMyTOIx+Ch1HTg5uLdu0Vd/UTXUZtQTSv5loe9zAaZZIwN4E4+RH7q0k09i9GcJK7GKdS5dvuHUxEmOQxhRZtWLKcYSTeyHKNdrhLTIGCW01ybKdSNRXi7mVbt5KNPJ18yRDcYjOScFy9R4pQo8O79C2SHtmbRZXZfZOcEHAg6Fa9NqYaiGcATuOStBIIAEACAFr5TMUIyYnU2bRc8VHUmGo0lwcWtkOIaC6Y70MaJzwCr0oXvYuq00rX2MTfiy1n0HCzkio6MjdLgD2mh2EEjquL4hSUKym+H9UdDQ1E1jLsfM7Pu1bXOwpPYZ77nBkHW9en0WZ1YLudHOJ9LqMqijDHNNYMADnA3S+MSQOUysd1ld8CTjYrbRw/8A5Vw1Lxi5ldgRe5TM5K0lF/pBtX2NaxDtjpPw/datBBPUR9/0M+pk+k/d9TVcZEcl6NwUlZnKU2tzD2lQfdexjrji1wY6JukjB0LzVek6NTF/aOvSqKcVL4nzilubbG1A4Fl4GeJxDM6kxelW6sTU6kWrHvK+06VBrG16zGvujFzgC6BBcAcYmUrd8ISot8Id2dWZUhzHNewzi0hwOB0TdJTyrKLW2/0FaiTjB25I3a206uHjg1KbGGGufAvC8QOycWnDLFdrSRcYYNccP0MWqVpXUuTbvnVa8UZcmF8osgyfmLW6xtrANqAkAyIMEHyV4TcHeIupBVFaQraNi0zS4bRdxkHM3tSTmrxryUsnuLlp4uGC2PL2qxOpmKgLfOQdCDzW+NRTV4nPnTcHaSFi0CcNSIDsx0kYZq6eXDFtJchJGPvjz0JyUXT2+RO63NLZuxX1O04XW/1YF3gNOqTUrxjsuRsNPUmrrb2mzXpOpZE3TzEjHmFli1IKkJUe+wnUefv5piRnbJY8jGY8DHqhpAm1wOU7G57bxOPKeY+SW5pOxqhpp1I5N7+poWSjcZdJzmfPBJqWmbqEHThifPLVRNJ5p1C1rmkA44GYuxzxELwOp0k6VWVPy+hpSdje3OZUvlwvClHW69xMC7yJEZhdfwOjWUnN7Q+rIbsetvlelsiuTJvnVTZE5MC8osiMmRfOqLIMmFw6IugxYXDopugxYntMw0TAx5wOR/ZcvxTenG3n+zNejTUn7DKfaabRLnsA1LmjzzXDxOjds1qNhF3ESTz+i7lHw+l07T3b7+RzqmpqZ3jwZprNvEFzZaSCLzQcPPDwXHlBxm4y7bG+LvFNFuy7Sx9Uta9jnhslrXNLgJAkgHBbfDYPrZPyM+rv07LzNi6dF3ro5uLENotgjw+a4nii/wCyL9DoaL9LT8xanTLjAElYKVKVSWMeTXOagrswd4d06VpqX3l7KgAaS2DIBJEgjqclZuVN4yRanU2uuDY3R2Iyy03Mplzu0SS6JJIE5YDIYdF0vDUpOU37DFrpyk0jeuHRda6OfiwuHRTdBizxX/k7aVSjTpMa91MVXODnNdcJAb3Q6RrMAyY54hYtXNqKsb9DSUpNtcHzKtaicnvmcMXDD+ozifvouY5vzOqoLyJs+1a7O5Xqt8Kj/wDshVJLuwdOD5S+Bq095K7bp/iHuAdJv1XPa5sjsuY/KADlifdXlUlKLjd7prl9xXQpv/FfBF1r39e9oaGU2EOYb1+e668RdIwBAAzwx8udptHLTyyp1Hw18Vb72Jnpqc1aSv8Af8ltq34r1GxRptpnk5n4pHanAFsZYZeitptHOjVVVSbav281Z+YOjTtaXAu3bm1Kndfa3f5KL/i2mun1K78ynR067L4/2dCjtapytxnU1WD3ICF+Ib7/ADBrTW3UfkzeFq2lSofiWJz3NEGpea9x6upskny8Up0tbGt1VUlby5XFuL+/gxvSaGaxSS91vm0YG2N8a1SGsBs5aZddebxzwMtEBJoPU0m8qspX8/tmqPh+mVnhH4Iusts2q6BTr1HlwlsVaLr3gSYnonR1Us+mpq/ldFZPSXs0r+81WnbYz48CMYspnwwWrLU/diuGk9P/ANCljs+0KVd9d1nqVKtRt0vdS4hgjHoAYAgYAKi60W5Nc+ly8ujKCgnZeVzZZty0GkGvIaSIc0M4ZaebIzaRlEri6zxHUqUqd7Lg5VRJTajxcY3f2kadXtvIY4G9MkTyPTFR4XrXTrf9kvyvzFtHtw06L2CkmRi/ILp0U3QYvyC4dEXQYsZSx4IA8zvpusbcKd2pw3U7+YJa4PDQQYIIPZEHHwSK9F1LWZo09fp3ur3PIWX/AMWVi9pq1aIaHC/cDi57QQYggAEjCcfNZo6OV92apa6NnZM+qALoHNPnO8v/AI2fXtFStSqsHEdeLXtPZMCYcDiMNFiq6Vzk2mb6WsUYqLXBs7j7mmwF731A97wG9lt1rQDJiSSSTzwyTaFDp3YnUajq2SVj1y0GY8zvpYbZUFN1ieGuaXX2m72gQIIvNIkEdM1k1dB1UrdjTpqkIN5lW5ditzHVHW1zSCGhjW3JBklxNxo6c1XS6d0m20TqatOSSgV752G3OqMfY3gMukPbFMm8DLXC+MZmM+SjVaXqyUki2nq04xamM7l2W2sFQ21zTeLOGG3JEXr03WgYy3XIq+koOknfuU1M4TawPTLWZgQAtbrBTrNLK1NlRh/K9ocPQqHFPkmMnF3TsZP+C7B/6dD/AGCPTJU6UPIb+Iq/7MsG6Fh/9Oz/AP1U/op6cfIjr1f9n8S2nu1Y292y0B4UqY+SOnBcIh1aj5k/iN0tm0WiG0qYHRjR8lbFFXJvuMMpgZADwACLFTtSAIAEAeU34srbtOpw5degvDQS0Fp7xzDevguN4zTlKimuz3CUnax5Rrox0XlYtp7Cz6PsW0PqUWPqABzhOAiRyMdQvc6OpUqUYyqKzZdDxC1EnlNvbtvfWv0GsAqY1JcWm+ML0QZkaRiuN4h4ZLUTUoNLzKtHGyt0XYG0kc5Ywkjob5jrhHmk6fwOKd6rv6L+QxPWtbGAyXeSsrIsdKQBAFPG6K+IvqBxuiMQ6gcbojEOoHG6IxDqBxuiMQ6gcbojEjqBxuiMQ6gcbojEOoHF6KMScw43RGIdQDV6IxDqBxuinEjqBxuiMSeoHG6IxDqBxuiMQ6gcbojEOoHG6IxDqBxuiMQ6gcbooxDqBxlOIdQON0UYh1A4vRGIZhxuinAjqFNqY2oxzHtlrhBEkSPEYhVnSUk4y4YZmZQ3dszHNcKZJb+p73A594Ew7M5rJDw3TwaaitiMl5GwKvRbMC3UJ43RTiHUDjdEYh1A43RGJHUDjdFGJPUDjdEYhmHG6KcQ6h//2Q=="/>
          <p:cNvSpPr txBox="1"/>
          <p:nvPr/>
        </p:nvSpPr>
        <p:spPr>
          <a:xfrm>
            <a:off x="201610" y="-152400"/>
            <a:ext cx="304798" cy="3047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550" name="Shape 550" descr="data:image/jpeg;base64,/9j/4AAQSkZJRgABAQAAAQABAAD/2wCEAAkGBxQSEhUUEhQWFRQVGBUYFhgXGBUVGBQXGhUXFhcXFRcYHCggGBolHRUUITEhJikrLi4uHB8zODMsNygtLisBCgoKDg0OGhAQGy8kICQsLCwsLCwsLCwsLCwsLCwsLCwsLCwsLCwsLCwsLywsLCwsLCwsLCwsLCwsLCwsLCwsLP/AABEIAMgA/AMBEQACEQEDEQH/xAAbAAACAwEBAQAAAAAAAAAAAAAABAEDBQIGB//EAD8QAAEDAQUFBgQEBAYCAwAAAAEAAhEDBBIhMVEFBhNBYSIycYGRobHB0fAjQlLhFBVi8RZygpKi0gdUJJOy/8QAGwEAAgMBAQEAAAAAAAAAAAAAAAMBAgQFBgf/xAA1EQACAQMDAgMGBgIDAAMAAAAAAQIDERIEITETQQVRYXGBkaGx8BQiMsHR4UJSFSPxBmKi/9oADAMBAAIRAxEAPwD7igAQAIAEACAIKAPPW0VAYeSQThodI+i1Qw5Rw9R108Z+7yNyyNIY0OzAE+MLNJq7sdiimoRUubFygYCABAAgAQAIAEACABAAgAQAIA4q1WtEuIA6oATdtamNT4A/NAWJ/mtKCS6I1B9tVMU5OyK1JxpxcpbJHnrbvLVcYpNDW6kXnH3ge63w0kEvzs85qPGK0pWoqy83u/4Xz9xRZtvVxiXBw6gRy0gjmry01N7cCaXiepX5rpr1X8Hpdk7TbXbIwcO82QSPTMLDVpOm9zv6PWw1MbrZrlGilGwEACABAAgAQBXxgrYlMyOMEYkdRBxgjEOog4wRiHURnWzbrGYN7Z6Zev0TI0ZMy1dfThst2ZlTeCocg0eRPvPyTFQiY5eIVXwkin+e1rwwpkDUGQrdGFu4r8fXv2fuHaG8R/NTB6tPyP1VHQXZmqHiL/yj8Pv9zSsu16dTAGDocP2KVKlJGunrKdTjn1HOMq4juog4qMScw4wRiHUQcYIxDqIjjBGJHUQcYIxDqIOMEYh1EHGCMQ6iOK1ra0FzjAGZKlQbdkVnXhCLlJ2SFKm26bXhh5gG9kBIkTKYtPNxujLPxKjGoqb7q9+2/Axa7aGNmJPIalJasboyvwYVd7nmSZP3gNFUuVkIJM3aNYTd0x8Scp++a6Gkp2jn5nnPGNSnNUfLf3vj5fUUuwMPKI5GMswtdzi2svv7RSH6q1hak+45sq2GlWa4Y8nDIEHD4wfJKrwyptfA2aCs6ephJd3Z+/b+D1Q20f0D/cfouOe0sMUtrsOYLfceqkh3HBXCtiUzQcYIxI6iDjBGIdRBxgjEOoilXFAgAQBg7Y2iSTTYeyO8R+Y6eCdTh3ZzdVqLvCPHf1MlOMIAIA6DJUXLWO2tzn3w6IbJSILuny9UA2PbP2sWdl8uZrmW+Go6Jcqd+DTR1UobT3X0/o9Ex4IkGQcjnKQdRNNXQIJBSQCgAQAIAEAU210U3G7fgd39XsVaCvJb2FV5Y05PHLbjz+opQsrK4FR9KCRABJIujIwITHOVN4xl/wCmWnQpalKtUp2vta/ZcbKxztR/aA5AD3/sFlkzrU0khJ9QASYA1OU+aqMOZlAGFbT+I7x+i7FBf9UfYeI8QberqP8A+z+RWah+/vNNsZc2cKSpdYmXntHWT4DFJryxptmzQUnV1MI+t37Fv+1veby457cIQA1YbVcMHun26hTF2KTjfc2E0zggAQAxwxol3Y/BBwxoi7DBCO2K3DpEjvHBvQnn5CSr01lIzaqXTptrng8oWeX3gthw8SHsj4ePggGgY6MxKGCaRYRr4c/IqC1ioFWFgSglkIINfYFth3Dd3Xd3odPA/FIrR2yRv0Na0unLh8HpOGNFmuzsYI8zbtsPLiKZutBgYAk9cVqhSVvzHGrayTk1DZGhsbaXEN14F/kRgHD5FLqQcd0atJqVV/LJb/U1+GNEm7N+CDhjRF2GCDhjRF2GKFdpuuUyW4GQJ80ZMnFHGynl7JdiQY9gouwcUJbbZDx1HwJQyUjKfZ2Ey5ocSI7QvYaAHAeWagsTQotY0NaIaMh7888ygDJ2lTioT+qD8iurpZXppeR4/wAXpOGqlLtKz/Z/T5iq0nMBAGlscjtD82vTosOtUrJ9v3PQeBTpJyj/AJv6eS9/JqBq556M6hAHDnIA9Bs8h1NpOcQfLBWTYvBDPDGiLsMEHDGiLsMETfGqizJyQXxqizC6MDeet3G8u0fPAD5rTQXLOX4jPeMfeYwcT49M/wB0+xzr3KiFJQEATeQTchBAIAEAAKAXoex2da+LSBOBiHdCMCsM44ysegoVurSTfPc8t/Buv8MDtTHT191syVsji9GWeC5CHUagkdppBwMzhPwKNpx2C0qNTflHp3bYpD83IHAE/ALIqUn2Oy9ZSXcsobTpPMNeJ0MgnwlQ6clyi0NVSm7J/sNXxqq2Y/JCe1saRjlB91FmCaM3ZltFMkO7p9ioLM62taWvLbpmJnzhAIQQSL2i03cBifgtFGg6j8kc7XeIR0yUUryfbtbzYnXeagxAwyOWMZHottOj0neLODqNc9XFRqxW3DV9vR+nmdDYz85bqBJxHjCr+Mhw0/v3jV4JWayUo7+r+thK02csMOEfevNaKdSM1eJzdRpqlCWM1a/Hl8RjZYl7QBiJJPSD/ZJ1LSpu/c2eFRctTDFcXbfpZr58G0/4LlHsDiUABQBubFd+H/qKlFW0h++NUWZF0F8aoswuhZNM4IAwt4j22/5fmU6lwc3XP8y9h5OvsUVQ7i1q7nODhLKr6LWAgiKdNhu4D9YcZ9FdwvyZlVx/Sl71f43/AGsM7Jsr6VMMqP4jgTiAGtDR2WNa0DsgNDcMcScVMU0tyKklKV0rDc4xmdArCro74Lv0n1b8JRsTv5HMcueiAAhAHbGYSoZZLudSM89YjRBN9hjZ9vNM4CRzHMjodf3VJwyHUa7pv0+/maNba1IG8GEviBIAjxKWqcuDVPVUr5JXZiV6pe4udmc/26J6SSsc6c3OTk+S2jZnuaXNEtbnlyzgHNQ5RTsy8Kc5RcorZC5VhR6nZVQupNLs8ROoBgLLNJSdjs6aTlSTY0RKqPMe1WMskjFuuniltWNEZpiwE5KpcsbSHPHx+ikqJbRZD+hHLLr9+C6Olf8A12PM+LRa1F3w0rfuKPeQeuOPRaEkcuUmnsalkq/h3nGAJxOAGPNc3URSqM9X4ZNz00W/VfP7RFoa2ow4yMcRmCPgUuE3CWSNOo08K9N058P4r1XqcUKLWiGj9/FRUqSm7yJ0+mp0I401ZfN+8sJVB4IAEAaeyauBbzBkeHNXgxNRb3H1cUSgks4PVVyL9MOD1RkHTMTeehAY7qW+sEfAp1GV7o53iFOyjL3GCtBzDujSvHQDM/II4C1x6nTAEAeircYoosDVBNu5XaKcjDMZHXoeiEEl5GcXTHL75q4u9yWlAJ2O3vnmThCixZyuVqSgIAvsVlNV4a3zOg1VZyUVdjaNKVWeK/8AD01q2eeFcpEN5Y8xzE9dVljUWV5HYqad9LCm7GXZt3nk9sgDnBJJ+ibKuuxjp+HTb/O9jfZZ4AAwAwHQJGZ01SsrIng9UZB0w4XVRkTgZ21GBt2AJM4x96qGy0VYQUFhDaFYggYgRy5zmDryW/SxWLfr/wCHnvGKs1UjDhW29b8/sJBpcYAk/fotTairs48ISqzUIK7+/kbFCndaBp8c/iuTUnnJyPZaaiqFKNNdvry/mTWPZPgfgqDymDjo2PP7Cgk6AQSACABAGvbLNw6fEHeptnAd6BkUyEcpJGetU6VOU3vZXsW7LdUey9UaGEnACe7AxMnWVepjF2i7iNK6tSGVVYvsvQc4XVLyNOBaqjAQAntSyipTIOEYg/pIGavCTi7oTWpQqRtPg8m+z3c+fsteRioaGhXbUKj27NK/1GKbIEKTnzioycVwmXgz+2Psqkrc4epKsXdQJfeL3wIutaS1sRjfA78mc8hEaqLbllKytYWtGDnePxAPzTEI4ucNdKAuSgLkhqi6HU6FWp+iLfuGLJYXVDDR4nkPEqkqiRup+Fz5quy9N3/C+Z6rZtgbSbAxJzOv7LLObk9zo06MKatBWHFQYV1ql1pOcAlJr1ulSlUteyb9ti0Y5NIVo7Ta4xllGcknlAXM0/jenrTxV1xa/Lb7JLy7sdPTTirjsrsmc5rVLoJMwATgJPoM1KV3YrOSjFyfYyLe4vDan5Tg3wiZPihpp2YQnGcVKPDE1BY5ewHAgEdVaMpRd4sXVpU6scZxTXqRTphvdAHgiU5S/U7kUqFKkrU4pewh1SD0jPTH4Zqo06e2QQcigC2z2IvBDfMn68ygCyts8sbecRyykyoJFC5BI1sqhfqScm4nx5D70QQzfIUkAEASgBYOOqZZCLsLx1RZBd+ZnWzaAILRJnCeWfumxp73MFfVxlFxVxGrTYW5uDoGEAifp0V/zXK6avToPqLm1rfuVKxhBBJ3Tpl2SOCUmyipbGNcWlhN0xMxJ54KUm0Vcop2sZ9prX3ExAPJWSsMr6hVIxhGNkvi37f2Is4+/sKJ8G7welGc55JNJd/aO0LI9/dafHIephKckd59Kn2SNOy7G51D5N+ZVHPyET1XaJrUmBohuA0CpzyZnJvds7vFRZEZMVtNsu4A4/D91xPEfFo6d9KnZy7+S/v0NVChKf5pcfUz6lVzsySvJVtRVrO9STf35cHSjCMeEcpKbXBexfQtjm8yRp9F09J4tX073eUfJ/s/tGerp4z42ZpU614SCV7TTainqKaqQ4f3ucqcZQdmVWtl5hGmI8vspzREZbmbRALgDkSqIa+B3+AbqfZXxF9Ri1ppBroGQj4KrGRd0VusjjiByEHDHyUWYZJDVgsl2b4HQZq0UUlPyNBpjLDwVrIpkxXaFNzmwMSCDChryLRlvuZhsr/0FUsxuSNWxUbjY5nE+KukJlJt7F946lWsiMmTeOpRZBkwvHUosgyYcM6KMkGDB9IkEEZoyQSg2mmJWfZpaTMFpERGf08leVRMyUtJKEnfdP0Kq2yDPZOGh+qsqy7i6mhlf8hV/LXc/YEq3UQh6WouUD7CQ0mCSAjNXIenmk3ZlVhMuAGN726q09lcpRWU1Fdxfb2zHNdxGglp73Q9Y5HBRSqJ7MZq9LKH5orbv9+pm2azmo660Enp89PNNlLFXZkp03N2irnqtm7MFJoEAu5nr06LJOpkzuaeg6MMV35HbhVLodiw4ZU5IjFhwzojJBiyuvLWkxkFm1WoVGjKp5JsvCm5SUTGlfO5ScneTu3yztpW2QKCQQABCV2QxnZ7yHRyPx5LueB6iVLUdN/pl9eV8r/IyaunlHLujT4ZXsskczFnLbMBiGgHyUXRNpHdw6KboMWQaU5ifRRdBjInhnRTkiMWRcKMkGDC4dEZInFhcKMkRiyeGdEZIMWHDOiMkGDI4Z0RkgwYcM6IyQYMOGdEZIMGMpY8EACABAEQgAhAHLaYGQAnQQi5VQiuEdQgsQ1gGSCEkjpBIIAEACAFdoj8N33zXN8WTeknby/cbQ/WjEXhzpggCYV1DzK3FqzKt+WPYGAd1zC4l3UhwgYD1KbHpRW6bdyN2NUK92653ZiC780emafpqkaeojJPZP5edv4KuDnHFcs36FUPaHNMgiQdQvcQnGcVKO6ZzpRcW4vlFiuVBAAgCCgDztvtdoNeaLSabMIMAP8A1ZnHQeC2U6dLC03u/kc6rWq9T8nC+fmV2jeZ7DDqF0/1OI+WKtHSRkrqXyIlrpRdnH5/0JWTeSo15L+00zDZAjKMYxgeCZLSRcbLkVDWzUrvdeRrU956bmk3HyBlEjzcMvNZ3pJJ8o0rXQaezHNh7RNeneIAcCQQMRqI8kuvS6crDtPW6sLs0kk0AgAQBRxSr4is2HFKMUGbDilGIZsBVKMQzZPFKMQzZHGKMQ6jDilGIdRhxioaS5YZsOMUJJhmw4pU4h1GHFKMQ6jDilGIdRhxSjFBmyHukEEYHBLqUozi4S4exKqNO6MWoy6YP9xyK8DqNP8Ah6jpT7fNdmjrU55xyRwsg06B+8k6Mst3/H362KtHL55D5KlRN7pEr1INkdUECA2ReJPLMgQun4boKupeWyinZ359bW/opPUwou75tsbtN10AAAACAF7WNNRSS4RyJVZN3Z1xSrYkdRhxSjEOow4pRiHUZBrFGKI6jKIVzKLbSsjajCHDUg8wRor05uMrorOCkrM83saxCs/td1uLuUz3W+x9FtrVHBbdzHSgpvc9ZTYGiGgAaDAeiwPfdm5bbImgwNcSAAXDHrGRPXFVldrcbSai3YY4pVcR3UYcUoxDqMOKUYh1GcKxQEAQggEEgXIuAIuQYls2y51SpRose0tY78dzDw21MmhoMcXmTBjDNcvVeIqG0LPzN9DR3SlP4d/6PPbM2BWbX49ptT67xN1vaDRIIOBMRByAAXIramVRWZ0UopWjGx6SlWLTI9ORVaGoqUZXi/d2F1KMaitI1qTw4SP7L09CtGrBTicepTcJOLOk4oSgAUAJWzaAph2BJb7kxz81yK3jFKnVnSs8o/B7X59PU2UNHKrjvszEqbYc7vNafCWwuHq9X+JjapFNrhrZr63XodiGgjD9Da+ZV/MjPdEeJlc3oLzHfhlbkebUBk4mIMAEnESIHNKjDfcyyTjyW03yJE+YIOmIKY1ZlC2lUumfVaNJqpaaqqkff6r74F1aaqRszUXv0cUEEkoAhAGHU3hhzm8OYcRN8Ad6M4WlaZtJ3+Rklqt2renJoX6ddhAIc05wYIPliDOMpE4NbSQyFT/KLELXaGWdjgHue9wgBz3PIGOOJ7IEnSVejQbfoUrV1be1/JCW79dlN5ZfkPDYMR2hPZx6FCnXrU86tPBptWyy287pLkVBU6csYSyTS3tb3GzSs1QOk1nOaMm3WAnPBzgMRjyAyzKSk73ua3KNto7lzrUxroc9rTGRIB91dRk1dIpGUYvdl9KqHCWkOByIMg8s1DTTsxyae6OlBIIAahKNAQgAhAWMzaFucx10QMAZiVyddralGeEdtufvY10KEZrJnidvbLqWu0061O1NHBgEAy5jg4uJbdwDiMMdOaw/iqlrybb7GyEYRTjbk9UzaDy0gx4jP2VY+IaiVNwn8RT01OMk18ClZhoMxAIgg5HMHwhWtbki50RCl2Qbs0NkPxcPP5fRdXwypdyj7/v5GTUx4ZpwuuZAhAWAhAWMLaVP8RwORj0gfReG8Wg4ayb87NfBfumdLTy/Irdjz1azuDiLpjlgTglRmmuTqwqxcb3OKNIuMD+ytKSirlpzUVdm3TYG+cD0EBZVJ9+DnSblyWq5Q7oMvOAkQeo9lp0mmdeqodu/s/srUk4xvY3QvdHLJhBIQgAKAPKW/Yj3VS5kBryMAMBhjI8ZK309TFQs+UcatQqupeEdn8F7SvbG77mNv0yXADtD83+YajorUdUpO0i9fRuKyjv5/wA/0IbK2Q+veLSGtHMzi7OBHLU+CbWrxp2T+0IoaaVW7W38itssdSk67UZHWZB8DGKbCpGavFi6lKdN2kjU2XQtVVvYqOawZFxME6NwJ81nqyowe63NFGnWqLZ7ffvE37LrGpcLSXHEnPzLtOqYq1PHK+whUpuphbf739nqez2RZuHSawwS2QSBAJlcyrPObl5naoQwgo+Q7CWOsEICxxxQrYspmg4oUYsM0HFCMWGaM/agYQJ73Lr49FyvE6dNxWX6u39+nqa9LOTbtwea2Lu7Qs0mm033CHPcSSRMxpn0XJk3PZm9zbNMEcvZUWK/SRu+Ra12JtQyS8TgQ17gCJmC2YPMealTtwSMUWBrQ0YNaAAM4AwA1QpeZDR04ok0CHtkCCXcohdTwqk25T9xj1dRK0feafFC7OLMWaF7dbm02F3ODdBMXjyAV6dNykkI1OqjRpuT57LzPN/zqvnew/yiPvzW/wDDUuP3PPf8nqv1ZfJWKrPayXEvJN7mdVw//kHhL1FJVaK/NDt5x8vauV70bvCPFOlVca0tpd/J/wAD4K+ere/oe07Eha56KvCGcoNR87P7+NhMdRSlLFSTftOuSpGN9lu/Ll/D0LuSW72K7Sy8wtHMe+aYpKOxanK0lJmVQsLi4SIE4mRI8E6UKkYdTF287O3xNUtbRu4RknLyHKttc2oS04iM8ZjroeYXu/CKL/A01U5d367u659D594hqnHWydN8WXwW/u8zmrtOvM33DQQAPRdKNCla1jHPXapSycmvp8D09itYexruZAJjGDGIXPnTcZNHpNPqI1aan6K9uzL+KFTFjs0c2d2EaEj5j2IQ9itJ3VvL7+haQoGnFGiGiGgASTAwxJkqW2+SFFJWRzabM2o269ocDyKIycXePJE4RmrSV0WMaAIAgDIaKCUrEmEBsUUKggdcfXFWaYqnNYp+/wCJZxQoxZfNBxQjFhmihMFEwgCEAJ22zEm83zH0XG1+jnKfUp+9G7TaiMVhL3GebM8nJx9lyPwdaTtZv3G/r00r3QpvDbBY6IqvaXC+1pDSOyHTj1yyWyXh8oU8pOz8hVKuqtTGPlyNTOS5+97I0C21W1xTmzXDUBBipN1zeYBEQcsUyMI92RdX3KtnvvupivNnrVJ7DXXmvuEYXoLbxBmJBjWMNGn0/Vnjfb5+4VWnhFyir2NyvZ6t9vDdDIF4YYQeQ5yvU0Y0qdPC3HB5rUR1M66nCWz548/34Hyqms8ra7DVa4l4LpPeGM+mS6UKsGrR29DzFfSV4zcpq9+/N/4/Y6pVxhOGHyVJU3yi1OurJMkOYDIIEqGp8MspUk7ppXLqdUZAj1Cy1dHSqTVScLyXDtuaqWqlGLhGWz9SXERmNfqMU5XKNq3JzfHMpFDSUtPfpRxu7u338uC1XUSq26kr243DijUeoRV0VGtOM6kLtcP7599yYaudOLjCdk/X7sVmq3ULVjJ9jP1YLuViqwTHsCrYzasxSqUottFda0yIAz1+SvGnZ3FVa6ksUhjZliql4c0FgkS44YaRmVWrVhaz3H6PS181OKxXm/L9z0ywcHpCJLTe5fm+R8vvJVauVyweXbv/AD7vvgbDlQ1BKAJQBEoAy9q7Xo0+y+oxpOeIkDngMZ5Qo6kI7ydhdSE6n5IJ78+i+9vmY9p3xogxTbUqHlDbs+F7H2SZa2mv03fuNC0VR82R6Cm+QDESAYOYkTBWxO6MbVnY6UkDHDCVkx2CDhBGTDBBwgpyYYIOEFF2GCDhBGTDBGXvDZ6Ro/jBpaH0yL+V6+0Mz5yRCxa/J0Hb0+po0qtU29foIsGfivPQ7s6TOoV7EMqp2hrjAcJEyMnCDzBx+5U2ZVi+8FJ9oouo8V1IOA7TQZwMwYORiCJCdPX13JJv8v1IpUKcHkld+pfu9tEPYxlOo6rcu03OeCHEhoxdMGSMVqp6qvGpGHN/v75EVdPCzk1Y9MKYXauYcEVVbGx3eaD4gKyqSXDFz09Kf6opiz9iUT+SPAkfNMWpqLuZpeGaZ/429jaKHbvUv6h5/UKy1dT0EvwfTvi695y7d2mfz1PVv/VStZLyXz/kq/BqL/yl8v4Of8NU/wBb/wDj/wBVP4yXkvn/ACV/4Wj/ALS+X8HQ3bp/rf8A8f8Aqj8ZPyX37yf+Fo/7S+X8Hbd36X9R/wBX0VXqqgxeEadc3fvLmbFoj8k+JJVXqaj7jY+G6aP+PxuNUrGxvdaB4ABLc5PlmmGnpQ/TFL2Is4QVbsvgjP2xVotpvbVIgtd2bwa5wjJsnPTql1JrFqQynB5JxPG1nWQN/CqWljjOAJAY4d28NCf0mYlYG6dvyykbkql90mZVm2xXp92tUjq5x/8A3KUq9T/Z/ftGdGmlZRS+X0H6O9lqbHbDo/Wxpn/bCutVURV6eD7FtbfO0uEDhs6taSf+TiB6KXrJvixC00F5mTatpVquD6r3TyLroP8ApEApLqTnyxqhGPCO9nuYHBvCpAnnVfUDNcbsAZK0LJ2xV/VkTva937j2e7t9zuz/AAfCEh38PeLgYkCZjTNb6Dl2xt6GGtGPfK/qei4QWnJmbBE8IKcmGCOrwVbF7heCLBcLyCLhKAuglAXRh757O/ibJUo37l80+1F6LtRrspH6dVk1s8KTb9PqadLK1VP2/QTo07jQJc66AJMS4gASTqYmV59Ldm5l1PLEQccJn1I5plkil2S50Z8sZOn0Q5BYXoWoPa17CHMeJa4ZOGrTzCXUzg919/uMVnsN2CsGvwbi444QTymfBadHXcaiSi3fbgTWp3juzeDl6I5twvBFibheCLBcJQRdBKAuIbX2kKDQYvEmA2YnmTMHIfJNo0nUlYTXrqlG/JVS29QLQ41A2fynvDoQFZ6apeyRVauljdsh+8NERi6Dzun5oWlqPsQ9XSXclu8FD9ZE8y10esIelqeQLWUn3KrZvDTZduEVJzunujU9eitDTTlzsRU1kI2x39g1ba74aaUEOGeZxiCOiVCK3UiNRUqpJ097kWzZVGsQ6tTa9wEAnlz9EidKE3eSuboVZRWzsebr7lvL3XazW05N2Wl7mg/lzGAyzyhZHpJN7PY0rVK263HKW5VANhznud+qQI8ABCutHBLuVerlfYzqu4jo7NdrjoWFvuHH4JT0Uuz+RdayPdfMRbujXDmtLRBMX2ua4NGrmugnyKp+FnezGfiYWumaX+BjdEVhf5gslh0jtAj3TPwTtzv7P/Bf4tX42Fq27NRmdnZVGtKs6m7xu1AQfCQqvTSX+N/Y7fIstRF/5W9quatg3Va0sqNq1qZlrnMvgZQbrrkTonQ0qVmm16Cpam+zSZ6gFazLdEygLoVTTOCAOKlUNzKTW1FOkrzYyFOU3aKKTbm6H2WF+KU+0X8v5NC0U/NB/Gt6jy+ivHxSi+br79LkPR1O1im12kEANx1WTX62FSKjB333H6bTyjJuSsLR9PELmWVjYZe29riyUxUcC5t9rSAcQDMkawBMKKSblZF1HI0XOa5smCwtJM5FpGMzyhWZQc2NQpCz0m0hNIMaGZnsxhiccl6WlTjOlFTV9u6OTWnJVZNPe44yk0ZADyV6enpU3eEUhcqk5/qdztOFggAQBMIJCEAI26zMe4F4vXRgDkJxJ68vRXjOUVsVlTjJ3kritfZlJ47gHVvZI9M/NXjWmu5WWnpyXHw2PO2uzGi8tOIwLTqJmY8slthNVI3RzalN0pWZo7M2aKgv1JIJJAynUmOumiTVrYvGJooadTWU+DTds6kRHDb5CD6jFI6s/M19Cm/8UX0LM2GMk/h5Y43eQPTJUlJ3b8xTowbUb8cewcqPDRJMBVSb2Q6UlFXkdNxxGSglb7ohrwZAIwz6IITTvYlBYmEACAIQAIIJQSQggt4KrmM6bKLW642eZwCy6vU9Kndc9htGhlKz4Mqo4nE+c+q85UlKTvLd+p1IRSVkZ+1RaCwCzOptfeF7iAkXMZDYBgzCIST/AFFkknuXtfdYDUc2QBed3WzzIk4DxKXa72JF7LtWhUddp1qb3aBwJ8hzUuEl2BrzQ6qkituZScGtrNDg94a0ObeBfdc8eGDHYptOLs5Ltb5lW99hmtRa9hY4AtcC0jkWkQR6IA1tl2VrKVNrMGtaGgSTAGEScTkvS6WrlSi/Q5NeD6jY3weq0Ziumw4KMw6YcFGYdMOCjMMGHCUZBgyOD1U5h02J1R2iOquuCODMs+0XOdcNCqDeIcSG3AASL94mSCBIETiMAqKbvawx00lfJCW82JYBnDuuGHzW7TyUU3J2XrsczWK7SS33NGlXu0Guaxz4a3sti8REGJIBOeE4ws9W8ZPbubKKTjHfsTYbYahd+G9jWwAXgNLzJBugTgIjEz0iCVRlfsOnDHvf2DP8GCZJMnQxHgm5Pg5sqSlJyd7idpsxaRjIOvzV4yTRlqUnF+aLrJY5F4kicgMPVVlLshtKhdZN/Abs1mDXdknHMHHqqSk2tzTRpKM9u46KSVkbMGHC6qcgwDhIyDpsjgozDpsngozDpsOCjMOmw4KMw6bLSVQaeRfvXRqWplncyoyXFgc9t1rnRIbE3mzGEgZjVc7UJVqsIvhc+pthSlCm5IetQh7h/Ufcz81yNSsaso+v9jqTvBP0KoSBlzyO/WyK9fhmkL7GzLAQCHcnwe9hhqPNPozjHkvCSXJ5Whuxa3EAUXNM95xDA06yTI8k/qQ8xmcT6nZKbgxjXm88NaHEfmdABPmVj5lsIbSNevYwKQkAuBvTocjGmBIXYnpunpce/L+/QxRq5Vb9uBBcq1jZcsp1SMA7LlOPjqnQqTjG0ZNIVKMW7tC7rY/iBlypduzxJFznhnM+X1UuUrXv82TivQes1uc3PEfeRTqGtnTdpbr5i6lBS4NdjpEjmu3GSkroxNW2Z0rEEIA8vvTaKlOo0sc9oLIMd2bx9/2W7SQhKDUknuc3WznCacW1t7jMsW2nsm/LwccTiPA/IrRPTxfGxnp6qcf1bjtTeBsdljp6kAeyUtM+7HvWx7IyXWt5c597tER5DkByhRqdBptRTVKtDKKd17fvtwzPDU1YTc4uzewxs3aLqQgi8zOMiDzun5J1Wip7rkKNeVPZ7oeqbwN5MdPUj5JS0r8zQ9bHsjcqXi2aZE4EEguBHPIj15dVjdxsMfavQUtr3XQ1xbeJnAEADGMyTOIx+Ch1HTg5uLdu0Vd/UTXUZtQTSv5loe9zAaZZIwN4E4+RH7q0k09i9GcJK7GKdS5dvuHUxEmOQxhRZtWLKcYSTeyHKNdrhLTIGCW01ybKdSNRXi7mVbt5KNPJ18yRDcYjOScFy9R4pQo8O79C2SHtmbRZXZfZOcEHAg6Fa9NqYaiGcATuOStBIIAEACAFr5TMUIyYnU2bRc8VHUmGo0lwcWtkOIaC6Y70MaJzwCr0oXvYuq00rX2MTfiy1n0HCzkio6MjdLgD2mh2EEjquL4hSUKym+H9UdDQ1E1jLsfM7Pu1bXOwpPYZ77nBkHW9en0WZ1YLudHOJ9LqMqijDHNNYMADnA3S+MSQOUysd1ld8CTjYrbRw/8A5Vw1Lxi5ldgRe5TM5K0lF/pBtX2NaxDtjpPw/datBBPUR9/0M+pk+k/d9TVcZEcl6NwUlZnKU2tzD2lQfdexjrji1wY6JukjB0LzVek6NTF/aOvSqKcVL4nzilubbG1A4Fl4GeJxDM6kxelW6sTU6kWrHvK+06VBrG16zGvujFzgC6BBcAcYmUrd8ISot8Id2dWZUhzHNewzi0hwOB0TdJTyrKLW2/0FaiTjB25I3a206uHjg1KbGGGufAvC8QOycWnDLFdrSRcYYNccP0MWqVpXUuTbvnVa8UZcmF8osgyfmLW6xtrANqAkAyIMEHyV4TcHeIupBVFaQraNi0zS4bRdxkHM3tSTmrxryUsnuLlp4uGC2PL2qxOpmKgLfOQdCDzW+NRTV4nPnTcHaSFi0CcNSIDsx0kYZq6eXDFtJchJGPvjz0JyUXT2+RO63NLZuxX1O04XW/1YF3gNOqTUrxjsuRsNPUmrrb2mzXpOpZE3TzEjHmFli1IKkJUe+wnUefv5piRnbJY8jGY8DHqhpAm1wOU7G57bxOPKeY+SW5pOxqhpp1I5N7+poWSjcZdJzmfPBJqWmbqEHThifPLVRNJ5p1C1rmkA44GYuxzxELwOp0k6VWVPy+hpSdje3OZUvlwvClHW69xMC7yJEZhdfwOjWUnN7Q+rIbsetvlelsiuTJvnVTZE5MC8osiMmRfOqLIMmFw6IugxYXDopugxYntMw0TAx5wOR/ZcvxTenG3n+zNejTUn7DKfaabRLnsA1LmjzzXDxOjds1qNhF3ESTz+i7lHw+l07T3b7+RzqmpqZ3jwZprNvEFzZaSCLzQcPPDwXHlBxm4y7bG+LvFNFuy7Sx9Uta9jnhslrXNLgJAkgHBbfDYPrZPyM+rv07LzNi6dF3ro5uLENotgjw+a4nii/wCyL9DoaL9LT8xanTLjAElYKVKVSWMeTXOagrswd4d06VpqX3l7KgAaS2DIBJEgjqclZuVN4yRanU2uuDY3R2Iyy03Mplzu0SS6JJIE5YDIYdF0vDUpOU37DFrpyk0jeuHRda6OfiwuHRTdBizxX/k7aVSjTpMa91MVXODnNdcJAb3Q6RrMAyY54hYtXNqKsb9DSUpNtcHzKtaicnvmcMXDD+ozifvouY5vzOqoLyJs+1a7O5Xqt8Kj/wDshVJLuwdOD5S+Bq095K7bp/iHuAdJv1XPa5sjsuY/KADlifdXlUlKLjd7prl9xXQpv/FfBF1r39e9oaGU2EOYb1+e668RdIwBAAzwx8udptHLTyyp1Hw18Vb72Jnpqc1aSv8Af8ltq34r1GxRptpnk5n4pHanAFsZYZeitptHOjVVVSbav281Z+YOjTtaXAu3bm1Kndfa3f5KL/i2mun1K78ynR067L4/2dCjtapytxnU1WD3ICF+Ib7/ADBrTW3UfkzeFq2lSofiWJz3NEGpea9x6upskny8Up0tbGt1VUlby5XFuL+/gxvSaGaxSS91vm0YG2N8a1SGsBs5aZddebxzwMtEBJoPU0m8qspX8/tmqPh+mVnhH4Iusts2q6BTr1HlwlsVaLr3gSYnonR1Us+mpq/ldFZPSXs0r+81WnbYz48CMYspnwwWrLU/diuGk9P/ANCljs+0KVd9d1nqVKtRt0vdS4hgjHoAYAgYAKi60W5Nc+ly8ujKCgnZeVzZZty0GkGvIaSIc0M4ZaebIzaRlEri6zxHUqUqd7Lg5VRJTajxcY3f2kadXtvIY4G9MkTyPTFR4XrXTrf9kvyvzFtHtw06L2CkmRi/ILp0U3QYvyC4dEXQYsZSx4IA8zvpusbcKd2pw3U7+YJa4PDQQYIIPZEHHwSK9F1LWZo09fp3ur3PIWX/AMWVi9pq1aIaHC/cDi57QQYggAEjCcfNZo6OV92apa6NnZM+qALoHNPnO8v/AI2fXtFStSqsHEdeLXtPZMCYcDiMNFiq6Vzk2mb6WsUYqLXBs7j7mmwF731A97wG9lt1rQDJiSSSTzwyTaFDp3YnUajq2SVj1y0GY8zvpYbZUFN1ieGuaXX2m72gQIIvNIkEdM1k1dB1UrdjTpqkIN5lW5ditzHVHW1zSCGhjW3JBklxNxo6c1XS6d0m20TqatOSSgV752G3OqMfY3gMukPbFMm8DLXC+MZmM+SjVaXqyUki2nq04xamM7l2W2sFQ21zTeLOGG3JEXr03WgYy3XIq+koOknfuU1M4TawPTLWZgQAtbrBTrNLK1NlRh/K9ocPQqHFPkmMnF3TsZP+C7B/6dD/AGCPTJU6UPIb+Iq/7MsG6Fh/9Oz/AP1U/op6cfIjr1f9n8S2nu1Y292y0B4UqY+SOnBcIh1aj5k/iN0tm0WiG0qYHRjR8lbFFXJvuMMpgZADwACLFTtSAIAEAeU34srbtOpw5degvDQS0Fp7xzDevguN4zTlKimuz3CUnax5Rrox0XlYtp7Cz6PsW0PqUWPqABzhOAiRyMdQvc6OpUqUYyqKzZdDxC1EnlNvbtvfWv0GsAqY1JcWm+ML0QZkaRiuN4h4ZLUTUoNLzKtHGyt0XYG0kc5Ywkjob5jrhHmk6fwOKd6rv6L+QxPWtbGAyXeSsrIsdKQBAFPG6K+IvqBxuiMQ6gcbojEOoHG6IxDqBxuiMQ6gcbojEjqBxuiMQ6gcbojEOoHF6KMScw43RGIdQDV6IxDqBxuinEjqBxuiMSeoHG6IxDqBxuiMQ6gcbojEOoHG6IxDqBxuiMQ6gcbooxDqBxlOIdQON0UYh1A4vRGIZhxuinAjqFNqY2oxzHtlrhBEkSPEYhVnSUk4y4YZmZQ3dszHNcKZJb+p73A594Ew7M5rJDw3TwaaitiMl5GwKvRbMC3UJ43RTiHUDjdEYh1A43RGJHUDjdFGJPUDjdEYhmHG6KcQ6h//2Q=="/>
          <p:cNvSpPr txBox="1"/>
          <p:nvPr/>
        </p:nvSpPr>
        <p:spPr>
          <a:xfrm>
            <a:off x="354012" y="0"/>
            <a:ext cx="304798" cy="3047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pic>
        <p:nvPicPr>
          <p:cNvPr id="551" name="Shape 551" descr="https://encrypted-tbn3.gstatic.com/images?q=tbn:ANd9GcSio_owPOoz3j3oayT6LCGjLPIG3OtgbbrMupz4WQSYcwr9w_T4"/>
          <p:cNvPicPr preferRelativeResize="0"/>
          <p:nvPr/>
        </p:nvPicPr>
        <p:blipFill rotWithShape="1">
          <a:blip r:embed="rId5">
            <a:alphaModFix/>
          </a:blip>
          <a:srcRect/>
          <a:stretch/>
        </p:blipFill>
        <p:spPr>
          <a:xfrm>
            <a:off x="107950" y="3962400"/>
            <a:ext cx="3360737" cy="2666998"/>
          </a:xfrm>
          <a:prstGeom prst="rect">
            <a:avLst/>
          </a:prstGeom>
          <a:noFill/>
          <a:ln>
            <a:noFill/>
          </a:ln>
        </p:spPr>
      </p:pic>
      <p:pic>
        <p:nvPicPr>
          <p:cNvPr id="552" name="Shape 552" descr="http://i.dailymail.co.uk/i/pix/2013/07/15/article-0-1AD1F1D4000005DC-760_634x825.jpg"/>
          <p:cNvPicPr preferRelativeResize="0"/>
          <p:nvPr/>
        </p:nvPicPr>
        <p:blipFill rotWithShape="1">
          <a:blip r:embed="rId6">
            <a:alphaModFix/>
          </a:blip>
          <a:srcRect/>
          <a:stretch/>
        </p:blipFill>
        <p:spPr>
          <a:xfrm>
            <a:off x="6746875" y="3711575"/>
            <a:ext cx="2311400" cy="3008310"/>
          </a:xfrm>
          <a:prstGeom prst="rect">
            <a:avLst/>
          </a:prstGeom>
          <a:noFill/>
          <a:ln>
            <a:noFill/>
          </a:ln>
        </p:spPr>
      </p:pic>
      <p:pic>
        <p:nvPicPr>
          <p:cNvPr id="553" name="Shape 553" descr="http://www.bitrebels.com/wp-content/uploads/2011/11/Baby-Birds-Dinner-Time-Main.jpg"/>
          <p:cNvPicPr preferRelativeResize="0"/>
          <p:nvPr/>
        </p:nvPicPr>
        <p:blipFill rotWithShape="1">
          <a:blip r:embed="rId7">
            <a:alphaModFix/>
          </a:blip>
          <a:srcRect/>
          <a:stretch/>
        </p:blipFill>
        <p:spPr>
          <a:xfrm>
            <a:off x="4919662" y="4567237"/>
            <a:ext cx="2019298" cy="2095499"/>
          </a:xfrm>
          <a:prstGeom prst="rect">
            <a:avLst/>
          </a:prstGeom>
          <a:noFill/>
          <a:ln>
            <a:noFill/>
          </a:ln>
        </p:spPr>
      </p:pic>
      <p:pic>
        <p:nvPicPr>
          <p:cNvPr id="554" name="Shape 554" descr="http://everymomneeds.com/wp-content/uploads/2013/03/baby-shark-costume.png"/>
          <p:cNvPicPr preferRelativeResize="0"/>
          <p:nvPr/>
        </p:nvPicPr>
        <p:blipFill rotWithShape="1">
          <a:blip r:embed="rId8">
            <a:alphaModFix/>
          </a:blip>
          <a:srcRect/>
          <a:stretch/>
        </p:blipFill>
        <p:spPr>
          <a:xfrm>
            <a:off x="3467100" y="3711575"/>
            <a:ext cx="2905125" cy="2000250"/>
          </a:xfrm>
          <a:prstGeom prst="rect">
            <a:avLst/>
          </a:prstGeom>
          <a:noFill/>
          <a:ln>
            <a:noFill/>
          </a:ln>
        </p:spPr>
      </p:pic>
      <p:pic>
        <p:nvPicPr>
          <p:cNvPr id="555" name="Shape 555" descr="http://www.babyanimalzoo.com/wp-content/uploads/2012/07/baby-snake-egg.jpg"/>
          <p:cNvPicPr preferRelativeResize="0"/>
          <p:nvPr/>
        </p:nvPicPr>
        <p:blipFill rotWithShape="1">
          <a:blip r:embed="rId9">
            <a:alphaModFix/>
          </a:blip>
          <a:srcRect/>
          <a:stretch/>
        </p:blipFill>
        <p:spPr>
          <a:xfrm>
            <a:off x="2667000" y="4900612"/>
            <a:ext cx="2295524" cy="1722437"/>
          </a:xfrm>
          <a:prstGeom prst="rect">
            <a:avLst/>
          </a:prstGeom>
          <a:noFill/>
          <a:ln>
            <a:noFill/>
          </a:ln>
        </p:spPr>
      </p:pic>
      <p:sp>
        <p:nvSpPr>
          <p:cNvPr id="556" name="Shape 556" descr="Image result for baby plant"/>
          <p:cNvSpPr txBox="1"/>
          <p:nvPr/>
        </p:nvSpPr>
        <p:spPr>
          <a:xfrm>
            <a:off x="506412" y="152400"/>
            <a:ext cx="304798" cy="3047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557" name="Shape 557" descr="Image result for baby plant"/>
          <p:cNvSpPr txBox="1"/>
          <p:nvPr/>
        </p:nvSpPr>
        <p:spPr>
          <a:xfrm>
            <a:off x="658812" y="304800"/>
            <a:ext cx="304798" cy="3047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558" name="Shape 558" descr="data:image/jpeg;base64,/9j/4AAQSkZJRgABAQAAAQABAAD/2wCEAAkGBhQSERUUExQWFRQWFxcWGBcYFxQXGBcXGBQVFRUYFxgXHCYfFxojGhQUHy8gIycpLCwsFx4xNTAqNSYrLCkBCQoKDgwOGg8PGiwlHyQsLC8sLCwsLCwpLCwtKSwsLCwsLCwsLCwsLCksLCwsLCwsKSwpLCwsLCwsLCwpKSwpLP/AABEIAMIBAwMBIgACEQEDEQH/xAAbAAACAgMBAAAAAAAAAAAAAAAEBQMGAAECB//EAEYQAAECBAMFBgQEBAQCCwEAAAEAAgMEESEFMUEGElFhcRMigZGx8DKhwdEjQlLhBxRi8RVygqIkkhdDRFNUk7LC0uLyFv/EABsBAAIDAQEBAAAAAAAAAAAAAAMEAQIFBgAH/8QALhEAAgIBBAEDAgUEAwAAAAAAAAECEQMEEiExQQUTIlFhMnGBkaEUIzOxUsHh/9oADAMBAAIRAxEAPwCTC9mYcpAIIrEc01PhdD4JNCLFbDZUUBqSPH6JzjBLJeI957zhugcK2QuwkjRj4p/Md0dBn9E7KPzUYmW/lyx+7DW9m5tKk5nUqHAI5oYbs2mnhopsRxMQQCdcgq0/GiIpiNFK6Ik8kYOgbkkOcYG7MQ3cTTzH7KWLOb0Q8EgxDHzFDQRQg1r0WSk7zXOevZrwqMem/wDo1PTEnkbLTBjhENjhIIc2iGzi5OOWuDf2jrtULNRQQtQJd7xWlBxP2RTcJFO8SfkiTnuRCpHmePzjYUQ90310S+HtG3VpXrcfAYDxR0JrhzFfVBv2Jk3f9nYOm8PQrdx+rQhFRp9fYyZ+nbpOR55L7UsH5Sim7YN/SU/xD+GMB1ezc+GeFnt+d/mqliexExBvu77f1MqfMUqFoYfU4ZOE/wBxPLoZQV1wN4G0rYjg0NNSaKzDC3FuYuqTsfg7okwKizb+K9UbJ2WvhcpRtiCgitnDIjLihTWTn94UNnDRMP5VQTWG/mbZwR0mi22ujRjFRmMVNJRmvHMWIWpyZawcToFPP1JsV4jifZCrtcggjOx4g/DZTmVVtrsSitjNcacQ37p1s3t4x4DIgDXfLwQN6c9rdHnFtWHNwaYcaveOgQU9sbfeN+KtrJ5pFQaqOPM1BCtLBBnkViBgkNuTTXmShsUY7d3SaX7pr8lZQ0OF80pxvD3dm4gVI7wPT9qpecY7N0VygPmmVqRnHwIm+HOtfTSop3gRQ1Um0G2MSNDLQKCoINKGo+VOXPkgJvEx3W7odvAVAzDg4jypRPJzBgWi16D0S0U8snt64G3P28Kj5d/sUx2Iv/NQ9QtCIx3xDdPEZeSYz2DkFKosCiHKMo9i8ZfQ7iSZbfNvEZIKbKJhTJYbeI0KkmpURG78OxHxM+o4hRHsMp/UBAWLa2jHrPSduooO4wHvcL3r/wDkeas2Ey4hQWM/S0V65n5qufyvbzsKtwKvPhl6BXBsotHA97cyngQbTwS5rSNFV3OXpP8AJA5pfO7Kw4l/hPJVy4JSe5AZQ8ooT1CZksKf43sw6C3eDt4VSWFg0SK/cYATYnh7skNRpHmhsmhjS5XhnuJ4GJc1dMAws0D4guchw5nmlkns5B3mEsLXsIqNDTjxVsgiy5DW6ZabL7dps6XDm96G5E7WKSi5J9+K2Hj31S+0IbotFdB64LlbaWRyWqGI2ynKhiGvvp9VRqkXRXMTkzCJiwrHNwGvE04qTD9rK0Dx4prHYCL9PfmqNiELs4paMsx0PsrovSPUJ17U311+Rgeqab2/72Pp9l8biAcKhQTeJ7jS45BVSQxrszfJOpyMyJCNxQhdPHJuXBlxmpIqUxtmREc6HYZdVJgm2QdE/FzOR0VQxIBji0aEreFyhea0sPVZr1E4ypBtqqx3tlF7WIN2ruirL4Lm/lI8CnxmOzdV1OiLhbWwt6j4dW8c1d7ZPdJ0EVpdAOE7URYdGk24ngvQcPxBr2A1qqvPysCY3ey14JvgGGthEsrXxTePcn3aBSaGEGfaYhaEbvlVnF4DocUOZmnOFYiIrAa31HAqrXIGfDKXtlAbAmmua2gcA+g/VvEEgeAVoweLEApGDSHZUuR10P0ST+I8t3YMSmRc0+IBHo5MYESsrDeCSS0Ennl9Eo4L3G/1CSnUEwzE8OvlY5FVTFJAk0DVecImu2gneFxVp6gVBQ03IGlm1HEX/dMxayRqQBryjzmLhBAJOaGEIsIIzCuszJ1rZKpjDiBWiBkwVyiykJjKQnd7eLa6XstIgyhWKnyLbmXTYqaG/FfEtENGgG1Gj1r9Fa3Yo3iPMLzX/Go9Gu3YYDjS9yK8bWVg/wANmXhpbEhstoHOr5gUT2LJJR2xiXaLN/iw4jzUT8baKVcBVV7/AASZ/wDEt/8ALP8A8l0/B5gNNIjYjtAQWeFqj5Ijnm/4kUh1PTDYjC0nMc1XMFgxIMZ7nNdu0PeoaEZrqDITpaCHwyRm0lzSORsR81oY6+G8tjANLanNpB0/KcktmzZIx3uPReEbdD3C8QMWr90i9BWlaeHVOYUf380h2de10JpbkauHQmo9U8YBw9hcDqMssueU2/P+jp8MFDGl9icTN+Pout+/Pr80NUcOaxwHGnvickLdLyGpBQjghaMfOn7oUtByNPfosJsLEePkKItslJBBida3PQKN7/fDTzXAiaZZcKlcVB58qqr5RZKjIxsPPx90VS2ohULXf6T6j6q0x4l7efgqztO3uAk5Op/tKJpJbdTGvy/gW10N2mnf0srxiKKZmXBtnELHR2gZqGTY6aiBkMW1OgHEldYpuHL4RyOLHKUqSAY2EvdQ514XPgNVYcM2VmnM3WtENvF5of8AlFT50VxwXAGQgKXd+o5+HAJ5DhUWJqfVOaxL9TocWgtf3P2PPP8Aowe+7448GE+rgl8//DCOwEw3Micrsd87fNesBiww0mtfnu7/AIGnpMVVR4RBdFk43fY5jhmCKW4jQ9Qr/gmKw3t39SrNjOBQpmGWRW1GYOTmni06Kjt2diSUfufiQn1pXNtNHUt/Zb/p3qSnJY3w2Zuq0bxrcuUTbS4kGuY4HUV6IWJNdkRGhEGvxN4/ugdoN+KSN2lFVf5p4FN404LYnN2Z2xSR6jOOhzuGRjbtQO0bxBZeni3eHikOzE/vy3ZnNhPkb+tUlwKUjRRVp3WtyLq06Afm6JpsRhjv51za9yGC9w46NFP8xB8Er7j3IrKKlHaegYRIdnCDdcz1OnoFO+ApGROAqV24G3vr9E0o8A1wLY8OubQ7r90onsGbE+F+4eBuPNWaKxATUIcFMotLhnuH2Vc7LvFt4n/SsTYl2h9ViW3MtsKfOS0aA2keHWGb9oy7ep/SetE8wPaKjQ2vaM0pZ48MnK1ilAOVPkvO9ocCEOZHZHsg/L9IPQZeC0JweP5QJXyL/KzTIgqxwPEajqMwiAxebxZqPKkGM00/LFYTTz06Gif4btdvC5DxxFA7xGR8KK8c66mqZWmi1bgrXXKvJU3bPBAD2zdbOHEFWOWxBsT4XAnhkfI3W56V34bg7KiJOMckWvqTF7XYpwCNuQWAZBtFYYM1WlP3r4qpYfFo2lciR5FHMjm1TRfMdRF4804/dnXYanji/sWEzdLUPG2i4bMH+/7pYycB/vl09VjpwC+fh8+aXbDqI1EQ8KV4Cx1zWm56V1txtRK2z51y9+SnE7bPxr1svJos4tBzna/EMz6ZUuOiwTJNqEU5ADTil5mTnXyI6KOJMgm9+pCnfXRKhYbEjWzqT0y0FB7sqlt1MkQWcTEFuQa6v0Tp8fWyqu1cXtHNbkGipJsATTU8h80bRpyzxa8C2uax6eT+vAugxe2LIbRugm55a+K9CwaRaxoawABUbZtjd8uBDqWtXXmfd1fZF2XvNaPq2unKsX7ifpum+HuyXPgdwEW1Bw8/oiGxOP3WVBfUfYQFolcB62SmVFUUOXoKNBBF/fNGxDwQMeLQIc/g1JdosluVMqc7KUiP3qUIND9+BVcg4GxpLohBGYGQA4mv1t1VqxeHvuAFK1r0sfsqNtNHdvFle6NBqeJ4rrdFqpanTqc+1w/uc5rMDx5nCPXZrEtpCAWQO63LeH/t4Dn6Kz/wzgfhRopzc5rL8quP/qC87hQy6tF6X/Dl3/BuGojOr4tYmfuA27VSLhDopzdqFYfJEsKbT4pi1ckbrjNBzDa2RbhmELFXnyiQAwuaxdnqFtC2otYeJNI9scH35dzm/EzvDwWsD2sbHaG/9YB3hwIsVNjk4ewif5StX4yiRymCbGTP8xLHtaEXbQgEEcwUh2r2M7H8eU3qA1fDF6DMubrTldb2OxFsGVLnOpUkofFNtnutDsOKVnPHsSn3/Jd2pOhHLbTEWiCv9WoVmkdrd9rWl++0aE96nXXxVLmZUxCSCA41qMq3rZWrZrCoEaWpEhgRIebm9x1CN5hJbmaca5JTC3J1Fl5RjVhDZqkVxbZhoRxB1qMwjRN8/RUx824OcG1cxpoCc7c0XL4zundfUHiR68eqwvUdC8k3lj35/wDDX0WoUF7cv0LK+MaX81uHMH2KpZCngRnX5qYRgfY98VhPG12bMZph7ZulvQEVUjZzjf5ezolxijiVtsSo/f6qmwImHunibGy02c4UHnxQdc/38V2y5oBfgM1GxF7RNMToY0veaAXPvj91Qp2NEjPc/dcaknIlemSss0DvAOPO9OiLMUBN6eaxW0rZnapPNSvhHn+zYLAQQQd7IgjQcVfsNmckg2ijDfYRzaaeY+qLwmZqBdA1ic/nQzgqMNn0LlCeOmVPKtkT2nQJNLR7fvRGNjVyHjfP73S0clIhxDTF105n0ot9rofrTrXogTFprfOun75Lh0S9ifkfmp91ntoZFj+Gn7JZPTWgP9lzHm6ZH37oks7OUrf7Krk58BIxoHxCZNbG9yqVicUveSc0djGLEPFOHqq9HmjvVXV+nQePTpfV2c96hPdlteOArDY26++S9C2Ip2cYN/W0/wC0/ZeZtmL1Vv8A4fT/AOPEhk2iMqOrDX0LlobuBF8o9FlotQimOS2Vi94jy4Itr63TaYnEminVDxwiAagod5qMkQsgIrFKac1pULlDx7/g5xkVgox/xcKpjtFtFD7EsBq57dOaM2viw/5ZxcAa/D1OS8zD1OpzPE3GPn+CUtyJe0tSthot7yhcVy56zUXY2wGU7WO1pyINfL90RKYk+XizLH3L2/7mWFOVKjyUGzc32cQuOgUW0E2Hxe1GZpXw/aqcjJRgmu7Jin+g2m8MDJRl+8e8etalAdmHtFRl5qGaxhzwBoAopWK4uAF6mi9nkpcxKyi6+5PPyBaGugndLqClaCtaX0XP8xHht3nhpFsjx4/si8SmGspWpDfhbxOp5Kvzc3Eim9aaAVoFnOCnzJWMY8+WNbWNf/6AjNh6grY2k4Nv1S6ES1hD6U9PFQwJcuihjdTS+XuiG9PgXLQ7HV5X5LBJ46XO7ze7waRX5p/J4iz8op1Bqqa+WLHAPBYeINiOIR8pHiNaCO+2ttD5cbHyVHpdPNXHj8j39Vn88lwE3wut/wAxY396JNLYzYl2lKhwFRU0Bo4V1CaS7TEYXQg2rbm1qG1+CDH02O61O0el6jKqUaZFHlj8ZNKXAzrlx6qGXmGNibrbAgOHjnTksm8JmIrA51hlSppc0AtUm5ojcC2Aikh0Z+4Bk0ULv+bIfNA1bwQhs6GdO8kp+42mNJWYFEcyZR8rszCYMi7q4/SgRrsGhU+ADxIXPbL6Zq+5EROmeahizlAnMbZxhuC5p6g+qR4ns3GAJYQ8cPhd87fNWWF/UupwYtm56iQYjiVKklRYnNmGSHgtcNDn5FVnE4piUvSl6ei2NJo7avoR1erjjVLsJixN81JQURua5l7ClVMYB3SV0qSXCOdfLbfkGhiqc4DM9nHhvGbXV6jJw8iUjhvTTAIZLy7QAq6jaolqo2etw6b5pkaUPI3r5I7fGWSrmy+KCLCv8UI7p/y/kPlUeCeCJ+3RXg6XIlJbZUGQnLh2Z5riG9dxjkUZPgkgd0Wl2QsViTyHGccMWDCZX4RfqkgiLcUomUwp0TvEhkMZvdWnQU+I8h8khJuTuQykkiAPR0rhER7d6gaz9TyGtPSufhVEtjQ4NoTd53/eRACf9LLtb41KGjzbnnee4uPPh9EKU14BymvAbDkYbLGO0n+ljiPM0WnYdCNSYx6dnzzu73VLmxHcfRdbryeJ+atGbfBEZPoawIMo0UL3vI5bo+/zTNrIbG1bDDLcO9TnW/OnQcUuw3Ay2kSI0gflBGvEimQ4amidwIe8aFu8TkDSlL11udfFS7yS2IiTEow+JF75oxhyrw0oNSuxChtBrpU1I4dck6mZXK9dKUIA5AeCrm1EfcYIY+J1z0/c+hTcsajC2eU9zpFejRS91BkTYJzg0IGPXRrT5k09Emb3bfmOfLl90ywGY7zudPqsrUp+26H9Ormh3i0kIjKHMZIrDcP3A3Wgt9aKWCytEwbDyWHLNLbsvg1lBXYpx+WBh1pcG3vgjcJgP/DDK1LWgjKgpU+uqGxdrnlsNgqS4Djdx+wKveDYaIY5nVWy6l6XFGny7/YF7cc05WuFx+oZhsjutG9cgU5V5Js2FyUMJlCjGDj75clkx3ZpNz7GklBVE6hsose1bC7T0YJxopfJDQ8Fw5vFTkqKJyCq4Uuy6Yix3Z6FMt3YjAeDsnN/ynTpkvJtq9mzKvGZY74XcaaHgV7e8qv7R4S2PDdDfk7XVrtCOf7pjTap4JK+V5A59NHKvueGRTwWhMEClUViOGvgRXQ3C7ddCNCORXUtJMA33nwXUwSmk10YjhTpkMtJEguOSb4NZptSxXMvFDhlRqY9oKUCchDiwWadLaiHZXEexmQXHuv7juhNj4Gi9JY+lQTfReUz1G95ehYLNmJAhPPx0Ad1pY+IoUtK4SoHP5JSHEN63Cmu0BpSgqL5+SiERSwmNrWl0bFNLsqdNiCl7FYsLKrES/sQeQQpJsK8UB0TSHo3nE4n+nz4LmanHRLucTwGg6AWHgtumII0e88yGj5XXH+LEfAxjf8ASCfN1VjSbk+S0m2ahSrnfC0noCpDh9PjexvLeBPk2qGj4hEcO89xHCtvJDAVXkiKGXbwWauiHkN0eZqfkmMhMRH3FIMPVwrvHkCbk9EBLYYGAOi63azU8zwCYQJ5tQ535cmiwbyA+qahBJck9LgYyr947gJDRehu483cDyTyXlgQCRccvD6LWA4Tuwqkd9/ePKuQ8B9U2MnQUBodDnpZaWHCoq/qAk+RdMBsOG6I+ga1tT745ALyydnTEiOiuzcTuj9IyHlknO3O0BixP5ZhoyGe+R+Zwz8Bw4+CrTotfeiW1M9zpdDOLHSt+THmgU2EzG7FHOyFiuRGFYXEjO7tA0ZvNmt6njyFSlZQUotMchLa7L1JxMlNP4uyCL3f+kadTokc1iwhN3IRq7Jz6X/0/p+ZS6VBe4E3JcAK3udfCvosmGkjB7p8/wChjJqnL4wPQtlJYuHaxPiOQpkNae/VXVjgaUVfw2GGtDRkAB5WTqA9c7lzyyTlfT/j6GrjxKEUkMW26WFvmiGv9hBMf/ZSA58efBHxuujzQac1gf7+yh7Sut81277hNfdFDfktOC4DllVBYiiOv790QMyKg1RUR1/BQOA9fJKTVugq4KJttg3aQi9o/EZ825kfXzXmwlSTU5L2vEgLryTFYe5Fe3QONOhuFv8ApGocovE/HRm6+G35ryZBcEV2tkra9TGLYLoFOjCceQtkMRHBpyOfQK5YBMUfuaOFuoy+oVRwdtSTwt78k4hxiCCMwks+W8n5EPjguj12xyGlpoPY13H11HmpgUaL8nl9CcRFihD1iY3HqPF6rCsBCMlcN3hvOO4ziczyaNVlqNksHgSznmjRUppCgNg5Ue/jm1vT9RWPmaDdYN1v+53U/RCOfwV01HopZ3GjEk1NSczqUy2ckjFjNYRVtd53QXz5mg8Urgwi42CvOyck2GwxHUq+w6DPPifRM4IucuSspUizQtVUtttuGy7TCgkOjEUJGUP/AO3JC7ZbbiE0woB/EObh+UffkvMmnede9bk8dSnsuauIhMOG/lLonYbXzdc/T7+K0Stkpnh8iGjtIoB1Yw/m/qcP0+vTNBuuWON1yzmRwsbvaxiQw/C0fHE6fpb/AFeXFETWIl4DWgMhjJjbAfc8yoZmZL3bzj/bkFC0JeU7AuTZJDbf6nIDimmENrFYaWDhTpX2UJLwand8/t7+is0jJ7oFsuS9HC8kWvsTGe2SZcZV3sJnAiEDT3zSCSi2Fffu6ZQYvD31+S4jbTOr7Q5D8qHwUzIhtTLRK2zGn7/2U7I9vkUTdTK7RhDmQSRrqKqbO+Y9+aXQyK1Ivp91OI16H6EZo8ZryQ4/QKLly6JzyQ5f7rouHRANfovOZKiTPf5e6BCxn/tz8F06J71QcaKaEoU3ZZICn3d3zXmO0tO3PQfb6L0DE5ijb+q81x2NvRjyAH1+q1fSI1lb+wl6h/j/AFAt5dudYKAOXT3Lp0YNDzAn2d1+iZOfRLMGH4fUn6I6nFZmTnIwMh3s7ODecw695vUZ++SsTh81TJeO1hB1F1b5eOHtDm3BFU1i4VFTYaViztFtH3F6PLIUqyHnR7v9o68StRIxJua+9OC240Chc9Ktgrs6Ga7a2uija5TwWaryR4Yyjw1lszb71KX4ttSWt7KC6wtvDQcAfqgtoJ82YLWvS1kjCajdB8WJP5M5ivOtytyoz6fX9lzECMwmAHEl3wggnnwHiflVWfCGpOohklKhoER4Br8DDr/U7+nlr0z6jxnPJLjUnVZGiFxqf2GgAGgUaTlJyYo5ORm5VTwIRzAvp9/BcwoBJuaDmneHYfcWrbjSg+qtCDkyLJsFkqXKeQiFqFAAC0U5ftqkVS3BcvGojoMfn9VUouLhsctPwgBvjnXzNE9gx60K5D1DT+3lbXT5On0WVZMaT7Q7ZM118kdDmDSqQwo/z95opkc+8ll00PVY5EXj1rSi7EcU5pYZi1Sfn70XQjDPTqocmujyiMmxraLkxqZ86alA/wA74qCLNV9lWUidodGjZ38yl8zOoaNHN70SyZxANBuiKDkTwiLGJ6jSTl9l5/MRt5xcdSSmWNY12ji0ZceKTkrqtBpvZhb7Zg6zMskqXSN1W3uURK2StEQosOz795hHApjEYkezkakQt4j0Vi3EnOHyYtPhgDnp9svPXLHHmPqgHwhRQNibjg5puLq0Y0Vuy97qxCSmINcxrq5hYiboluTzeYAGSgDVyXKWEeKF2wZ3CgoreDWF7sm+q6gmtKWzSjHZ+tIbchnzKMkWjHdKhVHjF7i45lchcrYCN0P1SOYiZSTKQx/VVx8yB6fMoCIEdKHuDxHvzQsv4QeX8JPuqQQ6KJrCUZAg1tUn5+CXFGwnDJHfcLEgXVlgyu6LWUGEQKNHFHEp6MVCJC5ZoCgUMWLQF3D10CmcgJyMMhemfXh4fUoS+cqDP4xsr8aCakm9TWvFMsJnt0bpPQnhwWnCoKH7Hhb0UZ9NHLDbL9C+n1DxS3IskKZU7JzStFX4Mdzc0QJvguYzaOWN1JHS4dTDKrTLDDnAOq7OIDj81WjNla/myEt/T2MKSLI+crlQKCJNimfvokTp9CR8R0Hki49HKbpIrLNGKtsaTuLhoNSqxP4o6JYWb6rcapNTcrXYLotL6fDFy+WYuq1kpcLhABhKGJZHxW0S2KKlPtUZ8WcuK2Co91dUovBAqTmNx7XcCrgH1AI1VHCsOBT1R2bs9D9ELJHygGWN8jZz7U4odzVI8LlxsgrsAiJsQiwJAWLqixVLCBoJRUvLk9EVBkVO78MEnL1RtlcshsFn4ohMrlZVeI4kknW6LxKfMR3IZINES8jWKG1WzdFsLguXbWqwU1FROGxfy+I8r+igircpE3XVOVx5iirJXErJXGhxDaUxwyUJd45/uELIz0AHvuPkVcMLhQy0Ohu3m5WIpXnzVceLyxCSl9ApksGs7oAULm0U7mnI1skuMY62C2lQ6JkGjTm7grZZ7nUQ2OFdmYziYgsJsXGzRxPHoPsgMBbvQQTxd6qtzk66K8vean5AcBwCZYTiRhAVu05j7KcVQfJbKriWL+UUYl6FTSuIMeO6R0W5l4CabQnTOjLtpzQkWTop+1REOIDQKsoxmuSYylF2hQYPAnxQ7mu9lHT1d8Q2AlxzyoOq7iSu62mqz56aCd0aC1eWMeXyyt43Fe0No6gNQaceqiwuNoUyxKSLmEa1BAXcSSgQQ0Al8Wg3iCd0Hgi4UlHgvDJKatsjMJxrQZCpOnmu2NqFFPTZLc7aAZBRYdMVFCmE6ZTMuCKedSyCcEZMtq4qMQKofbBJ0gQtWntRrpWiGiw1PXZdSIgETAfQgocMUrWqGyWx8NoQWjuXGZrbwC6gzoiN3gCL0oq81hJzsn0tDDWWUTjErkhGK4O6raHM2BqtoO1AqYwZklO0LrLSxFkUj+JFdXBWLFcfR01SLFighnMVcLaxSiUdw00wOYc2IN1zh0JHosWL3kqxxOz0Tdd+I/L9TufNVom6xYoKxNo2CbLFih9A59GoLiHChorEHWCxYogDn0gyFku4XxDxW1iOgCAtmrujk3Nc9UbHzWLEN9Bcv+RgMxmeir7clpYqYxvD+E5jnurJZbWIgRkzM0QwLFitATZHMIYhYsUS7JgcUWUWLEIsd6I6v4B/ylYsVsngLk8fmKyVixYl32CfZ//Z"/>
          <p:cNvSpPr txBox="1"/>
          <p:nvPr/>
        </p:nvSpPr>
        <p:spPr>
          <a:xfrm>
            <a:off x="811212" y="457200"/>
            <a:ext cx="304798" cy="3047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559" name="Shape 559" descr="data:image/jpeg;base64,/9j/4AAQSkZJRgABAQAAAQABAAD/2wCEAAkGBhQSERUUExQWFRQWFxcWGBcYFxQXGBcXGBQVFRUYFxgXHCYfFxojGhQUHy8gIycpLCwsFx4xNTAqNSYrLCkBCQoKDgwOGg8PGiwlHyQsLC8sLCwsLCwpLCwtKSwsLCwsLCwsLCwsLCksLCwsLCwsKSwpLCwsLCwsLCwpKSwpLP/AABEIAMIBAwMBIgACEQEDEQH/xAAbAAACAgMBAAAAAAAAAAAAAAAEBQMGAAECB//EAEYQAAECBAMFBgQEBAQCCwEAAAEAAgMEESEFMUEGElFhcRMigZGx8DKhwdEjQlLhBxRi8RVygqIkkhdDRFNUk7LC0uLyFv/EABsBAAIDAQEBAAAAAAAAAAAAAAMEAQIFBgAH/8QALhEAAgIBBAEDAgUEAwAAAAAAAAECEQMEEiExQQUTIlFhMnGBkaEUIzOxUsHh/9oADAMBAAIRAxEAPwCTC9mYcpAIIrEc01PhdD4JNCLFbDZUUBqSPH6JzjBLJeI957zhugcK2QuwkjRj4p/Md0dBn9E7KPzUYmW/lyx+7DW9m5tKk5nUqHAI5oYbs2mnhopsRxMQQCdcgq0/GiIpiNFK6Ik8kYOgbkkOcYG7MQ3cTTzH7KWLOb0Q8EgxDHzFDQRQg1r0WSk7zXOevZrwqMem/wDo1PTEnkbLTBjhENjhIIc2iGzi5OOWuDf2jrtULNRQQtQJd7xWlBxP2RTcJFO8SfkiTnuRCpHmePzjYUQ90310S+HtG3VpXrcfAYDxR0JrhzFfVBv2Jk3f9nYOm8PQrdx+rQhFRp9fYyZ+nbpOR55L7UsH5Sim7YN/SU/xD+GMB1ezc+GeFnt+d/mqliexExBvu77f1MqfMUqFoYfU4ZOE/wBxPLoZQV1wN4G0rYjg0NNSaKzDC3FuYuqTsfg7okwKizb+K9UbJ2WvhcpRtiCgitnDIjLihTWTn94UNnDRMP5VQTWG/mbZwR0mi22ujRjFRmMVNJRmvHMWIWpyZawcToFPP1JsV4jifZCrtcggjOx4g/DZTmVVtrsSitjNcacQ37p1s3t4x4DIgDXfLwQN6c9rdHnFtWHNwaYcaveOgQU9sbfeN+KtrJ5pFQaqOPM1BCtLBBnkViBgkNuTTXmShsUY7d3SaX7pr8lZQ0OF80pxvD3dm4gVI7wPT9qpecY7N0VygPmmVqRnHwIm+HOtfTSop3gRQ1Um0G2MSNDLQKCoINKGo+VOXPkgJvEx3W7odvAVAzDg4jypRPJzBgWi16D0S0U8snt64G3P28Kj5d/sUx2Iv/NQ9QtCIx3xDdPEZeSYz2DkFKosCiHKMo9i8ZfQ7iSZbfNvEZIKbKJhTJYbeI0KkmpURG78OxHxM+o4hRHsMp/UBAWLa2jHrPSduooO4wHvcL3r/wDkeas2Ey4hQWM/S0V65n5qufyvbzsKtwKvPhl6BXBsotHA97cyngQbTwS5rSNFV3OXpP8AJA5pfO7Kw4l/hPJVy4JSe5AZQ8ooT1CZksKf43sw6C3eDt4VSWFg0SK/cYATYnh7skNRpHmhsmhjS5XhnuJ4GJc1dMAws0D4guchw5nmlkns5B3mEsLXsIqNDTjxVsgiy5DW6ZabL7dps6XDm96G5E7WKSi5J9+K2Hj31S+0IbotFdB64LlbaWRyWqGI2ynKhiGvvp9VRqkXRXMTkzCJiwrHNwGvE04qTD9rK0Dx4prHYCL9PfmqNiELs4paMsx0PsrovSPUJ17U311+Rgeqab2/72Pp9l8biAcKhQTeJ7jS45BVSQxrszfJOpyMyJCNxQhdPHJuXBlxmpIqUxtmREc6HYZdVJgm2QdE/FzOR0VQxIBji0aEreFyhea0sPVZr1E4ypBtqqx3tlF7WIN2ruirL4Lm/lI8CnxmOzdV1OiLhbWwt6j4dW8c1d7ZPdJ0EVpdAOE7URYdGk24ngvQcPxBr2A1qqvPysCY3ey14JvgGGthEsrXxTePcn3aBSaGEGfaYhaEbvlVnF4DocUOZmnOFYiIrAa31HAqrXIGfDKXtlAbAmmua2gcA+g/VvEEgeAVoweLEApGDSHZUuR10P0ST+I8t3YMSmRc0+IBHo5MYESsrDeCSS0Ennl9Eo4L3G/1CSnUEwzE8OvlY5FVTFJAk0DVecImu2gneFxVp6gVBQ03IGlm1HEX/dMxayRqQBryjzmLhBAJOaGEIsIIzCuszJ1rZKpjDiBWiBkwVyiykJjKQnd7eLa6XstIgyhWKnyLbmXTYqaG/FfEtENGgG1Gj1r9Fa3Yo3iPMLzX/Go9Gu3YYDjS9yK8bWVg/wANmXhpbEhstoHOr5gUT2LJJR2xiXaLN/iw4jzUT8baKVcBVV7/AASZ/wDEt/8ALP8A8l0/B5gNNIjYjtAQWeFqj5Ijnm/4kUh1PTDYjC0nMc1XMFgxIMZ7nNdu0PeoaEZrqDITpaCHwyRm0lzSORsR81oY6+G8tjANLanNpB0/KcktmzZIx3uPReEbdD3C8QMWr90i9BWlaeHVOYUf380h2de10JpbkauHQmo9U8YBw9hcDqMssueU2/P+jp8MFDGl9icTN+Pout+/Pr80NUcOaxwHGnvickLdLyGpBQjghaMfOn7oUtByNPfosJsLEePkKItslJBBida3PQKN7/fDTzXAiaZZcKlcVB58qqr5RZKjIxsPPx90VS2ohULXf6T6j6q0x4l7efgqztO3uAk5Op/tKJpJbdTGvy/gW10N2mnf0srxiKKZmXBtnELHR2gZqGTY6aiBkMW1OgHEldYpuHL4RyOLHKUqSAY2EvdQ514XPgNVYcM2VmnM3WtENvF5of8AlFT50VxwXAGQgKXd+o5+HAJ5DhUWJqfVOaxL9TocWgtf3P2PPP8Aowe+7448GE+rgl8//DCOwEw3Micrsd87fNesBiww0mtfnu7/AIGnpMVVR4RBdFk43fY5jhmCKW4jQ9Qr/gmKw3t39SrNjOBQpmGWRW1GYOTmni06Kjt2diSUfufiQn1pXNtNHUt/Zb/p3qSnJY3w2Zuq0bxrcuUTbS4kGuY4HUV6IWJNdkRGhEGvxN4/ugdoN+KSN2lFVf5p4FN404LYnN2Z2xSR6jOOhzuGRjbtQO0bxBZeni3eHikOzE/vy3ZnNhPkb+tUlwKUjRRVp3WtyLq06Afm6JpsRhjv51za9yGC9w46NFP8xB8Er7j3IrKKlHaegYRIdnCDdcz1OnoFO+ApGROAqV24G3vr9E0o8A1wLY8OubQ7r90onsGbE+F+4eBuPNWaKxATUIcFMotLhnuH2Vc7LvFt4n/SsTYl2h9ViW3MtsKfOS0aA2keHWGb9oy7ep/SetE8wPaKjQ2vaM0pZ48MnK1ilAOVPkvO9ocCEOZHZHsg/L9IPQZeC0JweP5QJXyL/KzTIgqxwPEajqMwiAxebxZqPKkGM00/LFYTTz06Gif4btdvC5DxxFA7xGR8KK8c66mqZWmi1bgrXXKvJU3bPBAD2zdbOHEFWOWxBsT4XAnhkfI3W56V34bg7KiJOMckWvqTF7XYpwCNuQWAZBtFYYM1WlP3r4qpYfFo2lciR5FHMjm1TRfMdRF4804/dnXYanji/sWEzdLUPG2i4bMH+/7pYycB/vl09VjpwC+fh8+aXbDqI1EQ8KV4Cx1zWm56V1txtRK2z51y9+SnE7bPxr1svJos4tBzna/EMz6ZUuOiwTJNqEU5ADTil5mTnXyI6KOJMgm9+pCnfXRKhYbEjWzqT0y0FB7sqlt1MkQWcTEFuQa6v0Tp8fWyqu1cXtHNbkGipJsATTU8h80bRpyzxa8C2uax6eT+vAugxe2LIbRugm55a+K9CwaRaxoawABUbZtjd8uBDqWtXXmfd1fZF2XvNaPq2unKsX7ifpum+HuyXPgdwEW1Bw8/oiGxOP3WVBfUfYQFolcB62SmVFUUOXoKNBBF/fNGxDwQMeLQIc/g1JdosluVMqc7KUiP3qUIND9+BVcg4GxpLohBGYGQA4mv1t1VqxeHvuAFK1r0sfsqNtNHdvFle6NBqeJ4rrdFqpanTqc+1w/uc5rMDx5nCPXZrEtpCAWQO63LeH/t4Dn6Kz/wzgfhRopzc5rL8quP/qC87hQy6tF6X/Dl3/BuGojOr4tYmfuA27VSLhDopzdqFYfJEsKbT4pi1ckbrjNBzDa2RbhmELFXnyiQAwuaxdnqFtC2otYeJNI9scH35dzm/EzvDwWsD2sbHaG/9YB3hwIsVNjk4ewif5StX4yiRymCbGTP8xLHtaEXbQgEEcwUh2r2M7H8eU3qA1fDF6DMubrTldb2OxFsGVLnOpUkofFNtnutDsOKVnPHsSn3/Jd2pOhHLbTEWiCv9WoVmkdrd9rWl++0aE96nXXxVLmZUxCSCA41qMq3rZWrZrCoEaWpEhgRIebm9x1CN5hJbmaca5JTC3J1Fl5RjVhDZqkVxbZhoRxB1qMwjRN8/RUx824OcG1cxpoCc7c0XL4zundfUHiR68eqwvUdC8k3lj35/wDDX0WoUF7cv0LK+MaX81uHMH2KpZCngRnX5qYRgfY98VhPG12bMZph7ZulvQEVUjZzjf5ezolxijiVtsSo/f6qmwImHunibGy02c4UHnxQdc/38V2y5oBfgM1GxF7RNMToY0veaAXPvj91Qp2NEjPc/dcaknIlemSss0DvAOPO9OiLMUBN6eaxW0rZnapPNSvhHn+zYLAQQQd7IgjQcVfsNmckg2ijDfYRzaaeY+qLwmZqBdA1ic/nQzgqMNn0LlCeOmVPKtkT2nQJNLR7fvRGNjVyHjfP73S0clIhxDTF105n0ot9rofrTrXogTFprfOun75Lh0S9ifkfmp91ntoZFj+Gn7JZPTWgP9lzHm6ZH37oks7OUrf7Krk58BIxoHxCZNbG9yqVicUveSc0djGLEPFOHqq9HmjvVXV+nQePTpfV2c96hPdlteOArDY26++S9C2Ip2cYN/W0/wC0/ZeZtmL1Vv8A4fT/AOPEhk2iMqOrDX0LlobuBF8o9FlotQimOS2Vi94jy4Itr63TaYnEminVDxwiAagod5qMkQsgIrFKac1pULlDx7/g5xkVgox/xcKpjtFtFD7EsBq57dOaM2viw/5ZxcAa/D1OS8zD1OpzPE3GPn+CUtyJe0tSthot7yhcVy56zUXY2wGU7WO1pyINfL90RKYk+XizLH3L2/7mWFOVKjyUGzc32cQuOgUW0E2Hxe1GZpXw/aqcjJRgmu7Jin+g2m8MDJRl+8e8etalAdmHtFRl5qGaxhzwBoAopWK4uAF6mi9nkpcxKyi6+5PPyBaGugndLqClaCtaX0XP8xHht3nhpFsjx4/si8SmGspWpDfhbxOp5Kvzc3Eim9aaAVoFnOCnzJWMY8+WNbWNf/6AjNh6grY2k4Nv1S6ES1hD6U9PFQwJcuihjdTS+XuiG9PgXLQ7HV5X5LBJ46XO7ze7waRX5p/J4iz8op1Bqqa+WLHAPBYeINiOIR8pHiNaCO+2ttD5cbHyVHpdPNXHj8j39Vn88lwE3wut/wAxY396JNLYzYl2lKhwFRU0Bo4V1CaS7TEYXQg2rbm1qG1+CDH02O61O0el6jKqUaZFHlj8ZNKXAzrlx6qGXmGNibrbAgOHjnTksm8JmIrA51hlSppc0AtUm5ojcC2Aikh0Z+4Bk0ULv+bIfNA1bwQhs6GdO8kp+42mNJWYFEcyZR8rszCYMi7q4/SgRrsGhU+ADxIXPbL6Zq+5EROmeahizlAnMbZxhuC5p6g+qR4ns3GAJYQ8cPhd87fNWWF/UupwYtm56iQYjiVKklRYnNmGSHgtcNDn5FVnE4piUvSl6ei2NJo7avoR1erjjVLsJixN81JQURua5l7ClVMYB3SV0qSXCOdfLbfkGhiqc4DM9nHhvGbXV6jJw8iUjhvTTAIZLy7QAq6jaolqo2etw6b5pkaUPI3r5I7fGWSrmy+KCLCv8UI7p/y/kPlUeCeCJ+3RXg6XIlJbZUGQnLh2Z5riG9dxjkUZPgkgd0Wl2QsViTyHGccMWDCZX4RfqkgiLcUomUwp0TvEhkMZvdWnQU+I8h8khJuTuQykkiAPR0rhER7d6gaz9TyGtPSufhVEtjQ4NoTd53/eRACf9LLtb41KGjzbnnee4uPPh9EKU14BymvAbDkYbLGO0n+ljiPM0WnYdCNSYx6dnzzu73VLmxHcfRdbryeJ+atGbfBEZPoawIMo0UL3vI5bo+/zTNrIbG1bDDLcO9TnW/OnQcUuw3Ay2kSI0gflBGvEimQ4amidwIe8aFu8TkDSlL11udfFS7yS2IiTEow+JF75oxhyrw0oNSuxChtBrpU1I4dck6mZXK9dKUIA5AeCrm1EfcYIY+J1z0/c+hTcsajC2eU9zpFejRS91BkTYJzg0IGPXRrT5k09Emb3bfmOfLl90ywGY7zudPqsrUp+26H9Ormh3i0kIjKHMZIrDcP3A3Wgt9aKWCytEwbDyWHLNLbsvg1lBXYpx+WBh1pcG3vgjcJgP/DDK1LWgjKgpU+uqGxdrnlsNgqS4Djdx+wKveDYaIY5nVWy6l6XFGny7/YF7cc05WuFx+oZhsjutG9cgU5V5Js2FyUMJlCjGDj75clkx3ZpNz7GklBVE6hsose1bC7T0YJxopfJDQ8Fw5vFTkqKJyCq4Uuy6Yix3Z6FMt3YjAeDsnN/ynTpkvJtq9mzKvGZY74XcaaHgV7e8qv7R4S2PDdDfk7XVrtCOf7pjTap4JK+V5A59NHKvueGRTwWhMEClUViOGvgRXQ3C7ddCNCORXUtJMA33nwXUwSmk10YjhTpkMtJEguOSb4NZptSxXMvFDhlRqY9oKUCchDiwWadLaiHZXEexmQXHuv7juhNj4Gi9JY+lQTfReUz1G95ehYLNmJAhPPx0Ad1pY+IoUtK4SoHP5JSHEN63Cmu0BpSgqL5+SiERSwmNrWl0bFNLsqdNiCl7FYsLKrES/sQeQQpJsK8UB0TSHo3nE4n+nz4LmanHRLucTwGg6AWHgtumII0e88yGj5XXH+LEfAxjf8ASCfN1VjSbk+S0m2ahSrnfC0noCpDh9PjexvLeBPk2qGj4hEcO89xHCtvJDAVXkiKGXbwWauiHkN0eZqfkmMhMRH3FIMPVwrvHkCbk9EBLYYGAOi63azU8zwCYQJ5tQ535cmiwbyA+qahBJck9LgYyr947gJDRehu483cDyTyXlgQCRccvD6LWA4Tuwqkd9/ePKuQ8B9U2MnQUBodDnpZaWHCoq/qAk+RdMBsOG6I+ga1tT745ALyydnTEiOiuzcTuj9IyHlknO3O0BixP5ZhoyGe+R+Zwz8Bw4+CrTotfeiW1M9zpdDOLHSt+THmgU2EzG7FHOyFiuRGFYXEjO7tA0ZvNmt6njyFSlZQUotMchLa7L1JxMlNP4uyCL3f+kadTokc1iwhN3IRq7Jz6X/0/p+ZS6VBe4E3JcAK3udfCvosmGkjB7p8/wChjJqnL4wPQtlJYuHaxPiOQpkNae/VXVjgaUVfw2GGtDRkAB5WTqA9c7lzyyTlfT/j6GrjxKEUkMW26WFvmiGv9hBMf/ZSA58efBHxuujzQac1gf7+yh7Sut81277hNfdFDfktOC4DllVBYiiOv790QMyKg1RUR1/BQOA9fJKTVugq4KJttg3aQi9o/EZ825kfXzXmwlSTU5L2vEgLryTFYe5Fe3QONOhuFv8ApGocovE/HRm6+G35ryZBcEV2tkra9TGLYLoFOjCceQtkMRHBpyOfQK5YBMUfuaOFuoy+oVRwdtSTwt78k4hxiCCMwks+W8n5EPjguj12xyGlpoPY13H11HmpgUaL8nl9CcRFihD1iY3HqPF6rCsBCMlcN3hvOO4ziczyaNVlqNksHgSznmjRUppCgNg5Ue/jm1vT9RWPmaDdYN1v+53U/RCOfwV01HopZ3GjEk1NSczqUy2ckjFjNYRVtd53QXz5mg8Urgwi42CvOyck2GwxHUq+w6DPPifRM4IucuSspUizQtVUtttuGy7TCgkOjEUJGUP/AO3JC7ZbbiE0woB/EObh+UffkvMmnede9bk8dSnsuauIhMOG/lLonYbXzdc/T7+K0Stkpnh8iGjtIoB1Yw/m/qcP0+vTNBuuWON1yzmRwsbvaxiQw/C0fHE6fpb/AFeXFETWIl4DWgMhjJjbAfc8yoZmZL3bzj/bkFC0JeU7AuTZJDbf6nIDimmENrFYaWDhTpX2UJLwand8/t7+is0jJ7oFsuS9HC8kWvsTGe2SZcZV3sJnAiEDT3zSCSi2Fffu6ZQYvD31+S4jbTOr7Q5D8qHwUzIhtTLRK2zGn7/2U7I9vkUTdTK7RhDmQSRrqKqbO+Y9+aXQyK1Ivp91OI16H6EZo8ZryQ4/QKLly6JzyQ5f7rouHRANfovOZKiTPf5e6BCxn/tz8F06J71QcaKaEoU3ZZICn3d3zXmO0tO3PQfb6L0DE5ijb+q81x2NvRjyAH1+q1fSI1lb+wl6h/j/AFAt5dudYKAOXT3Lp0YNDzAn2d1+iZOfRLMGH4fUn6I6nFZmTnIwMh3s7ODecw695vUZ++SsTh81TJeO1hB1F1b5eOHtDm3BFU1i4VFTYaViztFtH3F6PLIUqyHnR7v9o68StRIxJua+9OC240Chc9Ktgrs6Ga7a2uija5TwWaryR4Yyjw1lszb71KX4ttSWt7KC6wtvDQcAfqgtoJ82YLWvS1kjCajdB8WJP5M5ivOtytyoz6fX9lzECMwmAHEl3wggnnwHiflVWfCGpOohklKhoER4Br8DDr/U7+nlr0z6jxnPJLjUnVZGiFxqf2GgAGgUaTlJyYo5ORm5VTwIRzAvp9/BcwoBJuaDmneHYfcWrbjSg+qtCDkyLJsFkqXKeQiFqFAAC0U5ftqkVS3BcvGojoMfn9VUouLhsctPwgBvjnXzNE9gx60K5D1DT+3lbXT5On0WVZMaT7Q7ZM118kdDmDSqQwo/z95opkc+8ll00PVY5EXj1rSi7EcU5pYZi1Sfn70XQjDPTqocmujyiMmxraLkxqZ86alA/wA74qCLNV9lWUidodGjZ38yl8zOoaNHN70SyZxANBuiKDkTwiLGJ6jSTl9l5/MRt5xcdSSmWNY12ji0ZceKTkrqtBpvZhb7Zg6zMskqXSN1W3uURK2StEQosOz795hHApjEYkezkakQt4j0Vi3EnOHyYtPhgDnp9svPXLHHmPqgHwhRQNibjg5puLq0Y0Vuy97qxCSmINcxrq5hYiboluTzeYAGSgDVyXKWEeKF2wZ3CgoreDWF7sm+q6gmtKWzSjHZ+tIbchnzKMkWjHdKhVHjF7i45lchcrYCN0P1SOYiZSTKQx/VVx8yB6fMoCIEdKHuDxHvzQsv4QeX8JPuqQQ6KJrCUZAg1tUn5+CXFGwnDJHfcLEgXVlgyu6LWUGEQKNHFHEp6MVCJC5ZoCgUMWLQF3D10CmcgJyMMhemfXh4fUoS+cqDP4xsr8aCakm9TWvFMsJnt0bpPQnhwWnCoKH7Hhb0UZ9NHLDbL9C+n1DxS3IskKZU7JzStFX4Mdzc0QJvguYzaOWN1JHS4dTDKrTLDDnAOq7OIDj81WjNla/myEt/T2MKSLI+crlQKCJNimfvokTp9CR8R0Hki49HKbpIrLNGKtsaTuLhoNSqxP4o6JYWb6rcapNTcrXYLotL6fDFy+WYuq1kpcLhABhKGJZHxW0S2KKlPtUZ8WcuK2Co91dUovBAqTmNx7XcCrgH1AI1VHCsOBT1R2bs9D9ELJHygGWN8jZz7U4odzVI8LlxsgrsAiJsQiwJAWLqixVLCBoJRUvLk9EVBkVO78MEnL1RtlcshsFn4ohMrlZVeI4kknW6LxKfMR3IZINES8jWKG1WzdFsLguXbWqwU1FROGxfy+I8r+igircpE3XVOVx5iirJXErJXGhxDaUxwyUJd45/uELIz0AHvuPkVcMLhQy0Ohu3m5WIpXnzVceLyxCSl9ApksGs7oAULm0U7mnI1skuMY62C2lQ6JkGjTm7grZZ7nUQ2OFdmYziYgsJsXGzRxPHoPsgMBbvQQTxd6qtzk66K8vean5AcBwCZYTiRhAVu05j7KcVQfJbKriWL+UUYl6FTSuIMeO6R0W5l4CabQnTOjLtpzQkWTop+1REOIDQKsoxmuSYylF2hQYPAnxQ7mu9lHT1d8Q2AlxzyoOq7iSu62mqz56aCd0aC1eWMeXyyt43Fe0No6gNQaceqiwuNoUyxKSLmEa1BAXcSSgQQ0Al8Wg3iCd0Hgi4UlHgvDJKatsjMJxrQZCpOnmu2NqFFPTZLc7aAZBRYdMVFCmE6ZTMuCKedSyCcEZMtq4qMQKofbBJ0gQtWntRrpWiGiw1PXZdSIgETAfQgocMUrWqGyWx8NoQWjuXGZrbwC6gzoiN3gCL0oq81hJzsn0tDDWWUTjErkhGK4O6raHM2BqtoO1AqYwZklO0LrLSxFkUj+JFdXBWLFcfR01SLFighnMVcLaxSiUdw00wOYc2IN1zh0JHosWL3kqxxOz0Tdd+I/L9TufNVom6xYoKxNo2CbLFih9A59GoLiHChorEHWCxYogDn0gyFku4XxDxW1iOgCAtmrujk3Nc9UbHzWLEN9Bcv+RgMxmeir7clpYqYxvD+E5jnurJZbWIgRkzM0QwLFitATZHMIYhYsUS7JgcUWUWLEIsd6I6v4B/ylYsVsngLk8fmKyVixYl32CfZ//Z"/>
          <p:cNvSpPr txBox="1"/>
          <p:nvPr/>
        </p:nvSpPr>
        <p:spPr>
          <a:xfrm>
            <a:off x="963612" y="609600"/>
            <a:ext cx="304798" cy="3047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pic>
        <p:nvPicPr>
          <p:cNvPr id="560" name="Shape 560" descr="http://upload.wikimedia.org/wikipedia/commons/7/77/Arancia_di_Ribera_byFigiu.JPG"/>
          <p:cNvPicPr preferRelativeResize="0"/>
          <p:nvPr/>
        </p:nvPicPr>
        <p:blipFill rotWithShape="1">
          <a:blip r:embed="rId10">
            <a:alphaModFix/>
          </a:blip>
          <a:srcRect/>
          <a:stretch/>
        </p:blipFill>
        <p:spPr>
          <a:xfrm>
            <a:off x="1562100" y="3757612"/>
            <a:ext cx="2476500" cy="1857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4"/>
                                        </p:tgtEl>
                                        <p:attrNameLst>
                                          <p:attrName>style.visibility</p:attrName>
                                        </p:attrNameLst>
                                      </p:cBhvr>
                                      <p:to>
                                        <p:strVal val="visible"/>
                                      </p:to>
                                    </p:set>
                                    <p:animEffect transition="in" filter="fade">
                                      <p:cBhvr>
                                        <p:cTn id="7" dur="1000"/>
                                        <p:tgtEl>
                                          <p:spTgt spid="5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51"/>
                                        </p:tgtEl>
                                        <p:attrNameLst>
                                          <p:attrName>style.visibility</p:attrName>
                                        </p:attrNameLst>
                                      </p:cBhvr>
                                      <p:to>
                                        <p:strVal val="visible"/>
                                      </p:to>
                                    </p:set>
                                    <p:anim calcmode="lin" valueType="num">
                                      <p:cBhvr additive="base">
                                        <p:cTn id="12" dur="500"/>
                                        <p:tgtEl>
                                          <p:spTgt spid="55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5"/>
                                        </p:tgtEl>
                                        <p:attrNameLst>
                                          <p:attrName>style.visibility</p:attrName>
                                        </p:attrNameLst>
                                      </p:cBhvr>
                                      <p:to>
                                        <p:strVal val="visible"/>
                                      </p:to>
                                    </p:set>
                                    <p:animEffect transition="in" filter="fade">
                                      <p:cBhvr>
                                        <p:cTn id="17" dur="500"/>
                                        <p:tgtEl>
                                          <p:spTgt spid="5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0"/>
                                        </p:tgtEl>
                                        <p:attrNameLst>
                                          <p:attrName>style.visibility</p:attrName>
                                        </p:attrNameLst>
                                      </p:cBhvr>
                                      <p:to>
                                        <p:strVal val="visible"/>
                                      </p:to>
                                    </p:set>
                                    <p:animEffect transition="in" filter="fade">
                                      <p:cBhvr>
                                        <p:cTn id="22" dur="2000"/>
                                        <p:tgtEl>
                                          <p:spTgt spid="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Comic Sans MS"/>
              <a:buNone/>
            </a:pPr>
            <a:r>
              <a:rPr lang="en-US" sz="4400" b="0" i="0" u="none" strike="noStrike" cap="none">
                <a:solidFill>
                  <a:schemeClr val="lt2"/>
                </a:solidFill>
                <a:latin typeface="Comic Sans MS"/>
                <a:ea typeface="Comic Sans MS"/>
                <a:cs typeface="Comic Sans MS"/>
                <a:sym typeface="Comic Sans MS"/>
              </a:rPr>
              <a:t>What are chromosomes?</a:t>
            </a:r>
          </a:p>
        </p:txBody>
      </p:sp>
      <p:sp>
        <p:nvSpPr>
          <p:cNvPr id="566" name="Shape 566"/>
          <p:cNvSpPr txBox="1">
            <a:spLocks noGrp="1"/>
          </p:cNvSpPr>
          <p:nvPr>
            <p:ph type="body" idx="1"/>
          </p:nvPr>
        </p:nvSpPr>
        <p:spPr>
          <a:xfrm>
            <a:off x="152400" y="1219200"/>
            <a:ext cx="4190999" cy="490696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sz="2800" b="0" i="1" u="none" strike="noStrike" cap="none">
                <a:solidFill>
                  <a:schemeClr val="lt1"/>
                </a:solidFill>
                <a:latin typeface="Comic Sans MS"/>
                <a:ea typeface="Comic Sans MS"/>
                <a:cs typeface="Comic Sans MS"/>
                <a:sym typeface="Comic Sans MS"/>
              </a:rPr>
              <a:t>Humans</a:t>
            </a:r>
            <a:r>
              <a:rPr lang="en-US" sz="2800" b="0" i="0" u="none" strike="noStrike" cap="none">
                <a:solidFill>
                  <a:schemeClr val="lt1"/>
                </a:solidFill>
                <a:latin typeface="Comic Sans MS"/>
                <a:ea typeface="Comic Sans MS"/>
                <a:cs typeface="Comic Sans MS"/>
                <a:sym typeface="Comic Sans MS"/>
              </a:rPr>
              <a:t> have 23 </a:t>
            </a:r>
            <a:r>
              <a:rPr lang="en-US" sz="2800" b="1" i="0" u="sng" strike="noStrike" cap="none">
                <a:solidFill>
                  <a:schemeClr val="lt1"/>
                </a:solidFill>
                <a:latin typeface="Comic Sans MS"/>
                <a:ea typeface="Comic Sans MS"/>
                <a:cs typeface="Comic Sans MS"/>
                <a:sym typeface="Comic Sans MS"/>
              </a:rPr>
              <a:t>pairs (2n=46) </a:t>
            </a:r>
            <a:r>
              <a:rPr lang="en-US" sz="2800" b="0" i="0" u="none" strike="noStrike" cap="none">
                <a:solidFill>
                  <a:schemeClr val="lt1"/>
                </a:solidFill>
                <a:latin typeface="Comic Sans MS"/>
                <a:ea typeface="Comic Sans MS"/>
                <a:cs typeface="Comic Sans MS"/>
                <a:sym typeface="Comic Sans MS"/>
              </a:rPr>
              <a:t>of chromosomes, with one chromosome from each parent. The chromosomes are coiled up DNA. </a:t>
            </a:r>
          </a:p>
          <a:p>
            <a:pPr marL="342900" marR="0" lvl="0" indent="-342900" algn="l" rtl="0">
              <a:lnSpc>
                <a:spcPct val="90000"/>
              </a:lnSpc>
              <a:spcBef>
                <a:spcPts val="560"/>
              </a:spcBef>
              <a:spcAft>
                <a:spcPts val="0"/>
              </a:spcAft>
              <a:buClr>
                <a:schemeClr val="hlink"/>
              </a:buClr>
              <a:buSzPct val="80000"/>
              <a:buFont typeface="Noto Sans Symbols"/>
              <a:buChar char="➢"/>
            </a:pPr>
            <a:r>
              <a:rPr lang="en-US" sz="2800" b="0" i="0" u="sng" strike="noStrike" cap="none">
                <a:solidFill>
                  <a:schemeClr val="lt1"/>
                </a:solidFill>
                <a:latin typeface="Comic Sans MS"/>
                <a:ea typeface="Comic Sans MS"/>
                <a:cs typeface="Comic Sans MS"/>
                <a:sym typeface="Comic Sans MS"/>
              </a:rPr>
              <a:t>Under normal conditions all of the chromosomes are inherited intact and in </a:t>
            </a:r>
            <a:r>
              <a:rPr lang="en-US" sz="2800" b="0" i="0" u="sng" strike="noStrike" cap="none">
                <a:solidFill>
                  <a:srgbClr val="FFFF00"/>
                </a:solidFill>
                <a:latin typeface="Comic Sans MS"/>
                <a:ea typeface="Comic Sans MS"/>
                <a:cs typeface="Comic Sans MS"/>
                <a:sym typeface="Comic Sans MS"/>
              </a:rPr>
              <a:t>pairs</a:t>
            </a:r>
            <a:r>
              <a:rPr lang="en-US" sz="2800" b="0" i="0" u="sng" strike="noStrike" cap="none">
                <a:solidFill>
                  <a:schemeClr val="lt1"/>
                </a:solidFill>
                <a:latin typeface="Comic Sans MS"/>
                <a:ea typeface="Comic Sans MS"/>
                <a:cs typeface="Comic Sans MS"/>
                <a:sym typeface="Comic Sans MS"/>
              </a:rPr>
              <a:t>. </a:t>
            </a:r>
          </a:p>
        </p:txBody>
      </p:sp>
      <p:pic>
        <p:nvPicPr>
          <p:cNvPr id="567" name="Shape 567" descr="300px-Sky_spectral_karyotype"/>
          <p:cNvPicPr preferRelativeResize="0">
            <a:picLocks noGrp="1"/>
          </p:cNvPicPr>
          <p:nvPr>
            <p:ph type="body" idx="1"/>
          </p:nvPr>
        </p:nvPicPr>
        <p:blipFill rotWithShape="1">
          <a:blip r:embed="rId3">
            <a:alphaModFix/>
          </a:blip>
          <a:srcRect/>
          <a:stretch/>
        </p:blipFill>
        <p:spPr>
          <a:xfrm rot="660000">
            <a:off x="4749799" y="1382710"/>
            <a:ext cx="4038600" cy="3770310"/>
          </a:xfrm>
          <a:prstGeom prst="rect">
            <a:avLst/>
          </a:prstGeom>
          <a:noFill/>
          <a:ln>
            <a:noFill/>
          </a:ln>
        </p:spPr>
      </p:pic>
      <p:sp>
        <p:nvSpPr>
          <p:cNvPr id="568" name="Shape 568"/>
          <p:cNvSpPr txBox="1"/>
          <p:nvPr/>
        </p:nvSpPr>
        <p:spPr>
          <a:xfrm rot="720000">
            <a:off x="4114799" y="5076824"/>
            <a:ext cx="3810000" cy="1190625"/>
          </a:xfrm>
          <a:prstGeom prst="rect">
            <a:avLst/>
          </a:pr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omic Sans MS"/>
              <a:buNone/>
            </a:pPr>
            <a:r>
              <a:rPr lang="en-US" sz="1800" b="0" i="0" u="none" strike="noStrike" cap="none">
                <a:solidFill>
                  <a:srgbClr val="FF0000"/>
                </a:solidFill>
                <a:latin typeface="Comic Sans MS"/>
                <a:ea typeface="Comic Sans MS"/>
                <a:cs typeface="Comic Sans MS"/>
                <a:sym typeface="Comic Sans MS"/>
              </a:rPr>
              <a:t>This is a normal karyotype of human chromosomes. A karyotype is a picture of chromosomes lined up to look at and compare.</a:t>
            </a:r>
          </a:p>
        </p:txBody>
      </p:sp>
      <p:sp>
        <p:nvSpPr>
          <p:cNvPr id="569" name="Shape 569"/>
          <p:cNvSpPr/>
          <p:nvPr/>
        </p:nvSpPr>
        <p:spPr>
          <a:xfrm rot="-1020000">
            <a:off x="7924799" y="4800598"/>
            <a:ext cx="990599" cy="1600200"/>
          </a:xfrm>
          <a:custGeom>
            <a:avLst/>
            <a:gdLst/>
            <a:ahLst/>
            <a:cxnLst/>
            <a:rect l="0" t="0" r="0" b="0"/>
            <a:pathLst>
              <a:path w="120000" h="120000" extrusionOk="0">
                <a:moveTo>
                  <a:pt x="85716" y="0"/>
                </a:moveTo>
                <a:lnTo>
                  <a:pt x="51427" y="34283"/>
                </a:lnTo>
                <a:lnTo>
                  <a:pt x="68572" y="34283"/>
                </a:lnTo>
                <a:lnTo>
                  <a:pt x="68572" y="68572"/>
                </a:lnTo>
                <a:lnTo>
                  <a:pt x="34283" y="68572"/>
                </a:lnTo>
                <a:lnTo>
                  <a:pt x="34283" y="51427"/>
                </a:lnTo>
                <a:lnTo>
                  <a:pt x="0" y="85716"/>
                </a:lnTo>
                <a:lnTo>
                  <a:pt x="34283" y="120000"/>
                </a:lnTo>
                <a:lnTo>
                  <a:pt x="34283" y="102855"/>
                </a:lnTo>
                <a:lnTo>
                  <a:pt x="102855" y="102855"/>
                </a:lnTo>
                <a:lnTo>
                  <a:pt x="102855" y="34283"/>
                </a:lnTo>
                <a:lnTo>
                  <a:pt x="120000" y="34283"/>
                </a:lnTo>
                <a:lnTo>
                  <a:pt x="85716" y="0"/>
                </a:lnTo>
                <a:close/>
              </a:path>
            </a:pathLst>
          </a:custGeom>
          <a:solidFill>
            <a:srgbClr val="FF0000"/>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pic>
        <p:nvPicPr>
          <p:cNvPr id="570" name="Shape 570" descr="http://www.sciencegeek.net/Biology/review/graphics/CST/ChromosomeTable.gif"/>
          <p:cNvPicPr preferRelativeResize="0"/>
          <p:nvPr/>
        </p:nvPicPr>
        <p:blipFill rotWithShape="1">
          <a:blip r:embed="rId4">
            <a:alphaModFix/>
          </a:blip>
          <a:srcRect/>
          <a:stretch/>
        </p:blipFill>
        <p:spPr>
          <a:xfrm>
            <a:off x="6521450" y="1219200"/>
            <a:ext cx="2603499" cy="2744786"/>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5"/>
                                        </p:tgtEl>
                                        <p:attrNameLst>
                                          <p:attrName>style.visibility</p:attrName>
                                        </p:attrNameLst>
                                      </p:cBhvr>
                                      <p:to>
                                        <p:strVal val="visible"/>
                                      </p:to>
                                    </p:set>
                                    <p:animEffect transition="in" filter="fade">
                                      <p:cBhvr>
                                        <p:cTn id="7" dur="500"/>
                                        <p:tgtEl>
                                          <p:spTgt spid="5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6">
                                            <p:txEl>
                                              <p:pRg st="0" end="0"/>
                                            </p:txEl>
                                          </p:spTgt>
                                        </p:tgtEl>
                                        <p:attrNameLst>
                                          <p:attrName>style.visibility</p:attrName>
                                        </p:attrNameLst>
                                      </p:cBhvr>
                                      <p:to>
                                        <p:strVal val="visible"/>
                                      </p:to>
                                    </p:set>
                                    <p:animEffect transition="in" filter="fade">
                                      <p:cBhvr>
                                        <p:cTn id="12" dur="500"/>
                                        <p:tgtEl>
                                          <p:spTgt spid="5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6">
                                            <p:txEl>
                                              <p:pRg st="1" end="1"/>
                                            </p:txEl>
                                          </p:spTgt>
                                        </p:tgtEl>
                                        <p:attrNameLst>
                                          <p:attrName>style.visibility</p:attrName>
                                        </p:attrNameLst>
                                      </p:cBhvr>
                                      <p:to>
                                        <p:strVal val="visible"/>
                                      </p:to>
                                    </p:set>
                                    <p:animEffect transition="in" filter="fade">
                                      <p:cBhvr>
                                        <p:cTn id="17" dur="500"/>
                                        <p:tgtEl>
                                          <p:spTgt spid="56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0"/>
                                        </p:tgtEl>
                                        <p:attrNameLst>
                                          <p:attrName>style.visibility</p:attrName>
                                        </p:attrNameLst>
                                      </p:cBhvr>
                                      <p:to>
                                        <p:strVal val="visible"/>
                                      </p:to>
                                    </p:set>
                                    <p:animEffect transition="in" filter="fade">
                                      <p:cBhvr>
                                        <p:cTn id="22" dur="10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BDBDBD"/>
            </a:gs>
            <a:gs pos="50000">
              <a:schemeClr val="lt1"/>
            </a:gs>
            <a:gs pos="100000">
              <a:srgbClr val="BDBDBD"/>
            </a:gs>
          </a:gsLst>
          <a:lin ang="18900044" scaled="0"/>
        </a:gradFill>
        <a:effectLst/>
      </p:bgPr>
    </p:bg>
    <p:spTree>
      <p:nvGrpSpPr>
        <p:cNvPr id="1" name="Shape 361"/>
        <p:cNvGrpSpPr/>
        <p:nvPr/>
      </p:nvGrpSpPr>
      <p:grpSpPr>
        <a:xfrm>
          <a:off x="0" y="0"/>
          <a:ext cx="0" cy="0"/>
          <a:chOff x="0" y="0"/>
          <a:chExt cx="0" cy="0"/>
        </a:xfrm>
      </p:grpSpPr>
      <p:sp>
        <p:nvSpPr>
          <p:cNvPr id="362" name="Shape 362"/>
          <p:cNvSpPr txBox="1"/>
          <p:nvPr/>
        </p:nvSpPr>
        <p:spPr>
          <a:xfrm>
            <a:off x="523875" y="276225"/>
            <a:ext cx="8010600" cy="946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a:buNone/>
            </a:pPr>
            <a:r>
              <a:rPr lang="en-US" sz="2800" b="0" i="0" u="sng">
                <a:solidFill>
                  <a:schemeClr val="dk1"/>
                </a:solidFill>
                <a:latin typeface="Times"/>
                <a:ea typeface="Times"/>
                <a:cs typeface="Times"/>
                <a:sym typeface="Times"/>
              </a:rPr>
              <a:t>DNA</a:t>
            </a:r>
            <a:r>
              <a:rPr lang="en-US" sz="2800" b="0" i="0" u="none">
                <a:solidFill>
                  <a:schemeClr val="dk1"/>
                </a:solidFill>
                <a:latin typeface="Times"/>
                <a:ea typeface="Times"/>
                <a:cs typeface="Times"/>
                <a:sym typeface="Times"/>
              </a:rPr>
              <a:t> is the molecule that transfers hereditary       			information from one cell to the next.</a:t>
            </a:r>
          </a:p>
        </p:txBody>
      </p:sp>
      <p:grpSp>
        <p:nvGrpSpPr>
          <p:cNvPr id="363" name="Shape 363"/>
          <p:cNvGrpSpPr/>
          <p:nvPr/>
        </p:nvGrpSpPr>
        <p:grpSpPr>
          <a:xfrm>
            <a:off x="152400" y="1524000"/>
            <a:ext cx="8693100" cy="4419600"/>
            <a:chOff x="222250" y="1981200"/>
            <a:chExt cx="8693100" cy="4419600"/>
          </a:xfrm>
        </p:grpSpPr>
        <p:pic>
          <p:nvPicPr>
            <p:cNvPr id="364" name="Shape 364"/>
            <p:cNvPicPr preferRelativeResize="0"/>
            <p:nvPr/>
          </p:nvPicPr>
          <p:blipFill rotWithShape="1">
            <a:blip r:embed="rId3">
              <a:alphaModFix/>
            </a:blip>
            <a:srcRect/>
            <a:stretch/>
          </p:blipFill>
          <p:spPr>
            <a:xfrm>
              <a:off x="222250" y="1981200"/>
              <a:ext cx="8693100" cy="3605100"/>
            </a:xfrm>
            <a:prstGeom prst="rect">
              <a:avLst/>
            </a:prstGeom>
            <a:noFill/>
            <a:ln>
              <a:noFill/>
            </a:ln>
          </p:spPr>
        </p:pic>
        <p:sp>
          <p:nvSpPr>
            <p:cNvPr id="365" name="Shape 365"/>
            <p:cNvSpPr txBox="1"/>
            <p:nvPr/>
          </p:nvSpPr>
          <p:spPr>
            <a:xfrm>
              <a:off x="609600" y="5943600"/>
              <a:ext cx="7772400"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a:buNone/>
              </a:pPr>
              <a:r>
                <a:rPr lang="en-US" sz="2400" b="0" i="0" u="none">
                  <a:solidFill>
                    <a:schemeClr val="dk1"/>
                  </a:solidFill>
                  <a:latin typeface="Times"/>
                  <a:ea typeface="Times"/>
                  <a:cs typeface="Times"/>
                  <a:sym typeface="Times"/>
                </a:rPr>
                <a:t>       This is a model of the </a:t>
              </a:r>
              <a:r>
                <a:rPr lang="en-US" sz="2400" b="0" i="0" u="sng">
                  <a:solidFill>
                    <a:schemeClr val="dk1"/>
                  </a:solidFill>
                  <a:latin typeface="Times"/>
                  <a:ea typeface="Times"/>
                  <a:cs typeface="Times"/>
                  <a:sym typeface="Times"/>
                </a:rPr>
                <a:t>double helix</a:t>
              </a:r>
              <a:r>
                <a:rPr lang="en-US" sz="2400" b="0" i="0" u="none">
                  <a:solidFill>
                    <a:schemeClr val="dk1"/>
                  </a:solidFill>
                  <a:latin typeface="Times"/>
                  <a:ea typeface="Times"/>
                  <a:cs typeface="Times"/>
                  <a:sym typeface="Times"/>
                </a:rPr>
                <a:t> shape of DNA. </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Shape 575"/>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Comic Sans MS"/>
              <a:buNone/>
            </a:pPr>
            <a:r>
              <a:rPr lang="en-US" sz="4400" b="0" i="0" u="none" strike="noStrike" cap="none">
                <a:solidFill>
                  <a:schemeClr val="lt2"/>
                </a:solidFill>
                <a:latin typeface="Comic Sans MS"/>
                <a:ea typeface="Comic Sans MS"/>
                <a:cs typeface="Comic Sans MS"/>
                <a:sym typeface="Comic Sans MS"/>
              </a:rPr>
              <a:t>4 Chromosomal Disorders</a:t>
            </a:r>
          </a:p>
        </p:txBody>
      </p:sp>
      <p:sp>
        <p:nvSpPr>
          <p:cNvPr id="576" name="Shape 576"/>
          <p:cNvSpPr txBox="1">
            <a:spLocks noGrp="1"/>
          </p:cNvSpPr>
          <p:nvPr>
            <p:ph type="body" idx="1"/>
          </p:nvPr>
        </p:nvSpPr>
        <p:spPr>
          <a:xfrm>
            <a:off x="457200" y="1600200"/>
            <a:ext cx="8229600" cy="48006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Noto Sans Symbols"/>
              <a:buChar char="➢"/>
            </a:pPr>
            <a:r>
              <a:rPr lang="en-US">
                <a:solidFill>
                  <a:srgbClr val="FFFF00"/>
                </a:solidFill>
                <a:latin typeface="Comic Sans MS"/>
                <a:ea typeface="Comic Sans MS"/>
                <a:cs typeface="Comic Sans MS"/>
                <a:sym typeface="Comic Sans MS"/>
              </a:rPr>
              <a:t>D</a:t>
            </a:r>
            <a:r>
              <a:rPr lang="en-US" sz="2800" b="0" i="0" u="none" strike="noStrike" cap="none">
                <a:solidFill>
                  <a:srgbClr val="FFFF00"/>
                </a:solidFill>
                <a:latin typeface="Comic Sans MS"/>
                <a:ea typeface="Comic Sans MS"/>
                <a:cs typeface="Comic Sans MS"/>
                <a:sym typeface="Comic Sans MS"/>
              </a:rPr>
              <a:t>eletion</a:t>
            </a:r>
            <a:r>
              <a:rPr lang="en-US" sz="2800" b="0" i="0" u="none" strike="noStrike" cap="none">
                <a:solidFill>
                  <a:schemeClr val="lt1"/>
                </a:solidFill>
                <a:latin typeface="Comic Sans MS"/>
                <a:ea typeface="Comic Sans MS"/>
                <a:cs typeface="Comic Sans MS"/>
                <a:sym typeface="Comic Sans MS"/>
              </a:rPr>
              <a:t>: when cells go through meiosis, portions of the chromosome are lost.</a:t>
            </a:r>
          </a:p>
          <a:p>
            <a:pPr marL="342900" marR="0" lvl="0" indent="-342900" algn="l" rtl="0">
              <a:lnSpc>
                <a:spcPct val="90000"/>
              </a:lnSpc>
              <a:spcBef>
                <a:spcPts val="560"/>
              </a:spcBef>
              <a:spcAft>
                <a:spcPts val="0"/>
              </a:spcAft>
              <a:buClr>
                <a:schemeClr val="hlink"/>
              </a:buClr>
              <a:buSzPct val="80000"/>
              <a:buFont typeface="Noto Sans Symbols"/>
              <a:buChar char="➢"/>
            </a:pPr>
            <a:r>
              <a:rPr lang="en-US">
                <a:solidFill>
                  <a:srgbClr val="FFFF00"/>
                </a:solidFill>
                <a:latin typeface="Comic Sans MS"/>
                <a:ea typeface="Comic Sans MS"/>
                <a:cs typeface="Comic Sans MS"/>
                <a:sym typeface="Comic Sans MS"/>
              </a:rPr>
              <a:t>I</a:t>
            </a:r>
            <a:r>
              <a:rPr lang="en-US" sz="2800" b="0" i="0" u="none" strike="noStrike" cap="none">
                <a:solidFill>
                  <a:srgbClr val="FFFF00"/>
                </a:solidFill>
                <a:latin typeface="Comic Sans MS"/>
                <a:ea typeface="Comic Sans MS"/>
                <a:cs typeface="Comic Sans MS"/>
                <a:sym typeface="Comic Sans MS"/>
              </a:rPr>
              <a:t>nversion</a:t>
            </a:r>
            <a:r>
              <a:rPr lang="en-US" sz="2800" b="0" i="0" u="none" strike="noStrike" cap="none">
                <a:solidFill>
                  <a:schemeClr val="lt1"/>
                </a:solidFill>
                <a:latin typeface="Comic Sans MS"/>
                <a:ea typeface="Comic Sans MS"/>
                <a:cs typeface="Comic Sans MS"/>
                <a:sym typeface="Comic Sans MS"/>
              </a:rPr>
              <a:t>: when cells go through meiosis, parts of the chromosome are flipped.</a:t>
            </a:r>
          </a:p>
          <a:p>
            <a:pPr marL="342900" marR="0" lvl="0" indent="-342900" algn="l" rtl="0">
              <a:lnSpc>
                <a:spcPct val="90000"/>
              </a:lnSpc>
              <a:spcBef>
                <a:spcPts val="560"/>
              </a:spcBef>
              <a:spcAft>
                <a:spcPts val="0"/>
              </a:spcAft>
              <a:buClr>
                <a:schemeClr val="hlink"/>
              </a:buClr>
              <a:buSzPct val="80000"/>
              <a:buFont typeface="Noto Sans Symbols"/>
              <a:buChar char="➢"/>
            </a:pPr>
            <a:r>
              <a:rPr lang="en-US">
                <a:solidFill>
                  <a:srgbClr val="FFFF00"/>
                </a:solidFill>
                <a:latin typeface="Comic Sans MS"/>
                <a:ea typeface="Comic Sans MS"/>
                <a:cs typeface="Comic Sans MS"/>
                <a:sym typeface="Comic Sans MS"/>
              </a:rPr>
              <a:t>T</a:t>
            </a:r>
            <a:r>
              <a:rPr lang="en-US" sz="2800" b="0" i="0" u="none" strike="noStrike" cap="none">
                <a:solidFill>
                  <a:srgbClr val="FFFF00"/>
                </a:solidFill>
                <a:latin typeface="Comic Sans MS"/>
                <a:ea typeface="Comic Sans MS"/>
                <a:cs typeface="Comic Sans MS"/>
                <a:sym typeface="Comic Sans MS"/>
              </a:rPr>
              <a:t>ranslocation</a:t>
            </a:r>
            <a:r>
              <a:rPr lang="en-US" sz="2800" b="0" i="0" u="none" strike="noStrike" cap="none">
                <a:solidFill>
                  <a:schemeClr val="lt1"/>
                </a:solidFill>
                <a:latin typeface="Comic Sans MS"/>
                <a:ea typeface="Comic Sans MS"/>
                <a:cs typeface="Comic Sans MS"/>
                <a:sym typeface="Comic Sans MS"/>
              </a:rPr>
              <a:t>: when cells go through meiosis, parts of the chromosomes stick together and switch.</a:t>
            </a:r>
          </a:p>
          <a:p>
            <a:pPr marL="342900" marR="0" lvl="0" indent="-342900" algn="l" rtl="0">
              <a:lnSpc>
                <a:spcPct val="90000"/>
              </a:lnSpc>
              <a:spcBef>
                <a:spcPts val="560"/>
              </a:spcBef>
              <a:spcAft>
                <a:spcPts val="0"/>
              </a:spcAft>
              <a:buClr>
                <a:schemeClr val="hlink"/>
              </a:buClr>
              <a:buSzPct val="80000"/>
              <a:buFont typeface="Noto Sans Symbols"/>
              <a:buChar char="➢"/>
            </a:pPr>
            <a:r>
              <a:rPr lang="en-US">
                <a:solidFill>
                  <a:srgbClr val="FFFF00"/>
                </a:solidFill>
                <a:latin typeface="Comic Sans MS"/>
                <a:ea typeface="Comic Sans MS"/>
                <a:cs typeface="Comic Sans MS"/>
                <a:sym typeface="Comic Sans MS"/>
              </a:rPr>
              <a:t>N</a:t>
            </a:r>
            <a:r>
              <a:rPr lang="en-US" sz="2800" b="0" i="0" u="none" strike="noStrike" cap="none">
                <a:solidFill>
                  <a:srgbClr val="FFFF00"/>
                </a:solidFill>
                <a:latin typeface="Comic Sans MS"/>
                <a:ea typeface="Comic Sans MS"/>
                <a:cs typeface="Comic Sans MS"/>
                <a:sym typeface="Comic Sans MS"/>
              </a:rPr>
              <a:t>on-disjunction</a:t>
            </a:r>
            <a:r>
              <a:rPr lang="en-US" sz="2800" b="0" i="0" u="none" strike="noStrike" cap="none">
                <a:solidFill>
                  <a:schemeClr val="lt1"/>
                </a:solidFill>
                <a:latin typeface="Comic Sans MS"/>
                <a:ea typeface="Comic Sans MS"/>
                <a:cs typeface="Comic Sans MS"/>
                <a:sym typeface="Comic Sans MS"/>
              </a:rPr>
              <a:t>: when cells go through meiosis the chromosomes don’t separate correctly and either too many or not enough are passed 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Shape 581"/>
          <p:cNvSpPr txBox="1">
            <a:spLocks noGrp="1"/>
          </p:cNvSpPr>
          <p:nvPr>
            <p:ph type="title"/>
          </p:nvPr>
        </p:nvSpPr>
        <p:spPr>
          <a:xfrm>
            <a:off x="4572000" y="277812"/>
            <a:ext cx="41148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Comic Sans MS"/>
              <a:buNone/>
            </a:pPr>
            <a:r>
              <a:rPr lang="en-US" sz="2800" b="1" i="0" u="none" strike="noStrike" cap="none">
                <a:solidFill>
                  <a:schemeClr val="lt2"/>
                </a:solidFill>
                <a:latin typeface="Comic Sans MS"/>
                <a:ea typeface="Comic Sans MS"/>
                <a:cs typeface="Comic Sans MS"/>
                <a:sym typeface="Comic Sans MS"/>
              </a:rPr>
              <a:t>Down Syndrome:</a:t>
            </a:r>
            <a:br>
              <a:rPr lang="en-US" sz="2800" b="1" i="0" u="none" strike="noStrike" cap="none">
                <a:solidFill>
                  <a:schemeClr val="lt2"/>
                </a:solidFill>
                <a:latin typeface="Comic Sans MS"/>
                <a:ea typeface="Comic Sans MS"/>
                <a:cs typeface="Comic Sans MS"/>
                <a:sym typeface="Comic Sans MS"/>
              </a:rPr>
            </a:br>
            <a:r>
              <a:rPr lang="en-US" sz="2800" b="1" i="0" u="none" strike="noStrike" cap="none">
                <a:solidFill>
                  <a:schemeClr val="lt2"/>
                </a:solidFill>
                <a:latin typeface="Comic Sans MS"/>
                <a:ea typeface="Comic Sans MS"/>
                <a:cs typeface="Comic Sans MS"/>
                <a:sym typeface="Comic Sans MS"/>
              </a:rPr>
              <a:t>          Trisomy</a:t>
            </a:r>
          </a:p>
        </p:txBody>
      </p:sp>
      <p:sp>
        <p:nvSpPr>
          <p:cNvPr id="582" name="Shape 582"/>
          <p:cNvSpPr txBox="1"/>
          <p:nvPr/>
        </p:nvSpPr>
        <p:spPr>
          <a:xfrm>
            <a:off x="685800" y="457200"/>
            <a:ext cx="3657600" cy="519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2"/>
              </a:buClr>
              <a:buSzPct val="25000"/>
              <a:buFont typeface="Comic Sans MS"/>
              <a:buNone/>
            </a:pPr>
            <a:r>
              <a:rPr lang="en-US" sz="2800" b="1" i="0" u="none" strike="noStrike" cap="none">
                <a:solidFill>
                  <a:schemeClr val="lt2"/>
                </a:solidFill>
                <a:latin typeface="Comic Sans MS"/>
                <a:ea typeface="Comic Sans MS"/>
                <a:cs typeface="Comic Sans MS"/>
                <a:sym typeface="Comic Sans MS"/>
              </a:rPr>
              <a:t>Down Syndrome</a:t>
            </a:r>
          </a:p>
        </p:txBody>
      </p:sp>
      <p:sp>
        <p:nvSpPr>
          <p:cNvPr id="583" name="Shape 583"/>
          <p:cNvSpPr txBox="1"/>
          <p:nvPr/>
        </p:nvSpPr>
        <p:spPr>
          <a:xfrm>
            <a:off x="4800025" y="1295400"/>
            <a:ext cx="4114800" cy="2678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a:buNone/>
            </a:pPr>
            <a:r>
              <a:rPr lang="en-US" sz="2400" b="1" i="0" u="none" strike="noStrike" cap="none">
                <a:solidFill>
                  <a:schemeClr val="lt1"/>
                </a:solidFill>
                <a:latin typeface="Times"/>
                <a:ea typeface="Times"/>
                <a:cs typeface="Times"/>
                <a:sym typeface="Times"/>
              </a:rPr>
              <a:t>90-95% of Downs cases</a:t>
            </a:r>
          </a:p>
          <a:p>
            <a:pPr marL="0" marR="0" lvl="0" indent="0" algn="l" rtl="0">
              <a:lnSpc>
                <a:spcPct val="100000"/>
              </a:lnSpc>
              <a:spcBef>
                <a:spcPts val="0"/>
              </a:spcBef>
              <a:spcAft>
                <a:spcPts val="0"/>
              </a:spcAft>
              <a:buClr>
                <a:schemeClr val="lt1"/>
              </a:buClr>
              <a:buSzPct val="25000"/>
              <a:buFont typeface="Times"/>
              <a:buNone/>
            </a:pPr>
            <a:r>
              <a:rPr lang="en-US" sz="2400" b="1" i="0" u="none" strike="noStrike" cap="none">
                <a:solidFill>
                  <a:schemeClr val="lt1"/>
                </a:solidFill>
                <a:latin typeface="Times"/>
                <a:ea typeface="Times"/>
                <a:cs typeface="Times"/>
                <a:sym typeface="Times"/>
              </a:rPr>
              <a:t>1 in 1,250 births</a:t>
            </a:r>
            <a:br>
              <a:rPr lang="en-US" sz="2400" b="1" i="0" u="none" strike="noStrike" cap="none">
                <a:solidFill>
                  <a:schemeClr val="lt1"/>
                </a:solidFill>
                <a:latin typeface="Times"/>
                <a:ea typeface="Times"/>
                <a:cs typeface="Times"/>
                <a:sym typeface="Times"/>
              </a:rPr>
            </a:br>
            <a:endParaRPr lang="en-US" sz="2400" b="1" i="0" u="none" strike="noStrike" cap="none">
              <a:solidFill>
                <a:schemeClr val="lt1"/>
              </a:solidFill>
              <a:latin typeface="Times"/>
              <a:ea typeface="Times"/>
              <a:cs typeface="Times"/>
              <a:sym typeface="Times"/>
            </a:endParaRPr>
          </a:p>
          <a:p>
            <a:pPr marL="0" marR="0" lvl="0" indent="0" algn="l" rtl="0">
              <a:lnSpc>
                <a:spcPct val="100000"/>
              </a:lnSpc>
              <a:spcBef>
                <a:spcPts val="0"/>
              </a:spcBef>
              <a:spcAft>
                <a:spcPts val="0"/>
              </a:spcAft>
              <a:buClr>
                <a:schemeClr val="lt1"/>
              </a:buClr>
              <a:buSzPct val="25000"/>
              <a:buFont typeface="Times"/>
              <a:buNone/>
            </a:pPr>
            <a:r>
              <a:rPr lang="en-US" sz="2400" b="1" i="0" u="none" strike="noStrike" cap="none">
                <a:solidFill>
                  <a:schemeClr val="lt1"/>
                </a:solidFill>
                <a:latin typeface="Times"/>
                <a:ea typeface="Times"/>
                <a:cs typeface="Times"/>
                <a:sym typeface="Times"/>
              </a:rPr>
              <a:t>4</a:t>
            </a:r>
            <a:r>
              <a:rPr lang="en-US" sz="2400" b="1" i="0" u="none" strike="noStrike" cap="none">
                <a:solidFill>
                  <a:srgbClr val="FF0000"/>
                </a:solidFill>
                <a:latin typeface="Times"/>
                <a:ea typeface="Times"/>
                <a:cs typeface="Times"/>
                <a:sym typeface="Times"/>
              </a:rPr>
              <a:t>7 </a:t>
            </a:r>
            <a:r>
              <a:rPr lang="en-US" sz="2400" b="1" i="0" u="none" strike="noStrike" cap="none">
                <a:solidFill>
                  <a:schemeClr val="lt1"/>
                </a:solidFill>
                <a:latin typeface="Times"/>
                <a:ea typeface="Times"/>
                <a:cs typeface="Times"/>
                <a:sym typeface="Times"/>
              </a:rPr>
              <a:t>chromosomes</a:t>
            </a:r>
            <a:br>
              <a:rPr lang="en-US" sz="2400" b="1" i="0" u="none" strike="noStrike" cap="none">
                <a:solidFill>
                  <a:schemeClr val="lt1"/>
                </a:solidFill>
                <a:latin typeface="Times"/>
                <a:ea typeface="Times"/>
                <a:cs typeface="Times"/>
                <a:sym typeface="Times"/>
              </a:rPr>
            </a:br>
            <a:r>
              <a:rPr lang="en-US" sz="2400" b="1" i="0" u="none" strike="noStrike" cap="none">
                <a:solidFill>
                  <a:schemeClr val="lt1"/>
                </a:solidFill>
                <a:latin typeface="Times"/>
                <a:ea typeface="Times"/>
                <a:cs typeface="Times"/>
                <a:sym typeface="Times"/>
              </a:rPr>
              <a:t>XY or XX</a:t>
            </a:r>
          </a:p>
          <a:p>
            <a:pPr marL="0" marR="0" lvl="0" indent="0" algn="l" rtl="0">
              <a:lnSpc>
                <a:spcPct val="100000"/>
              </a:lnSpc>
              <a:spcBef>
                <a:spcPts val="0"/>
              </a:spcBef>
              <a:spcAft>
                <a:spcPts val="0"/>
              </a:spcAft>
              <a:buClr>
                <a:schemeClr val="lt1"/>
              </a:buClr>
              <a:buFont typeface="Comic Sans MS"/>
              <a:buNone/>
            </a:pPr>
            <a:endParaRPr sz="2400" b="1" i="0" u="none" strike="noStrike" cap="none">
              <a:solidFill>
                <a:schemeClr val="lt1"/>
              </a:solidFill>
              <a:latin typeface="Times"/>
              <a:ea typeface="Times"/>
              <a:cs typeface="Times"/>
              <a:sym typeface="Times"/>
            </a:endParaRPr>
          </a:p>
          <a:p>
            <a:pPr marL="0" marR="0" lvl="0" indent="0" algn="l" rtl="0">
              <a:lnSpc>
                <a:spcPct val="100000"/>
              </a:lnSpc>
              <a:spcBef>
                <a:spcPts val="0"/>
              </a:spcBef>
              <a:spcAft>
                <a:spcPts val="0"/>
              </a:spcAft>
              <a:buClr>
                <a:schemeClr val="lt1"/>
              </a:buClr>
              <a:buSzPct val="25000"/>
              <a:buFont typeface="Times"/>
              <a:buNone/>
            </a:pPr>
            <a:r>
              <a:rPr lang="en-US" sz="2400" b="1" i="0" u="none" strike="noStrike" cap="none">
                <a:solidFill>
                  <a:schemeClr val="lt1"/>
                </a:solidFill>
                <a:latin typeface="Times"/>
                <a:ea typeface="Times"/>
                <a:cs typeface="Times"/>
                <a:sym typeface="Times"/>
              </a:rPr>
              <a:t>#21 Trisomy Non-disjunction</a:t>
            </a:r>
          </a:p>
        </p:txBody>
      </p:sp>
      <p:sp>
        <p:nvSpPr>
          <p:cNvPr id="584" name="Shape 584"/>
          <p:cNvSpPr txBox="1"/>
          <p:nvPr/>
        </p:nvSpPr>
        <p:spPr>
          <a:xfrm>
            <a:off x="609600" y="1143000"/>
            <a:ext cx="2917823" cy="3013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a:buNone/>
            </a:pPr>
            <a:r>
              <a:rPr lang="en-US" sz="2400" b="1" i="0" u="none" strike="noStrike" cap="none">
                <a:solidFill>
                  <a:schemeClr val="lt1"/>
                </a:solidFill>
                <a:latin typeface="Times"/>
                <a:ea typeface="Times"/>
                <a:cs typeface="Times"/>
                <a:sym typeface="Times"/>
              </a:rPr>
              <a:t>1 in 31,000 births</a:t>
            </a:r>
            <a:br>
              <a:rPr lang="en-US" sz="2400" b="1" i="0" u="none" strike="noStrike" cap="none">
                <a:solidFill>
                  <a:schemeClr val="lt1"/>
                </a:solidFill>
                <a:latin typeface="Times"/>
                <a:ea typeface="Times"/>
                <a:cs typeface="Times"/>
                <a:sym typeface="Times"/>
              </a:rPr>
            </a:br>
            <a:r>
              <a:rPr lang="en-US" sz="2400" b="1" i="0" u="none" strike="noStrike" cap="none">
                <a:solidFill>
                  <a:schemeClr val="lt1"/>
                </a:solidFill>
                <a:latin typeface="Times"/>
                <a:ea typeface="Times"/>
                <a:cs typeface="Times"/>
                <a:sym typeface="Times"/>
              </a:rPr>
              <a:t/>
            </a:r>
            <a:br>
              <a:rPr lang="en-US" sz="2400" b="1" i="0" u="none" strike="noStrike" cap="none">
                <a:solidFill>
                  <a:schemeClr val="lt1"/>
                </a:solidFill>
                <a:latin typeface="Times"/>
                <a:ea typeface="Times"/>
                <a:cs typeface="Times"/>
                <a:sym typeface="Times"/>
              </a:rPr>
            </a:br>
            <a:r>
              <a:rPr lang="en-US" sz="2400" b="1" i="0" u="none" strike="noStrike" cap="none">
                <a:solidFill>
                  <a:schemeClr val="lt1"/>
                </a:solidFill>
                <a:latin typeface="Times"/>
                <a:ea typeface="Times"/>
                <a:cs typeface="Times"/>
                <a:sym typeface="Times"/>
              </a:rPr>
              <a:t>46 chromosomes</a:t>
            </a:r>
          </a:p>
          <a:p>
            <a:pPr marL="0" marR="0" lvl="0" indent="0" algn="l" rtl="0">
              <a:lnSpc>
                <a:spcPct val="100000"/>
              </a:lnSpc>
              <a:spcBef>
                <a:spcPts val="0"/>
              </a:spcBef>
              <a:spcAft>
                <a:spcPts val="0"/>
              </a:spcAft>
              <a:buClr>
                <a:schemeClr val="lt1"/>
              </a:buClr>
              <a:buSzPct val="25000"/>
              <a:buFont typeface="Times"/>
              <a:buNone/>
            </a:pPr>
            <a:r>
              <a:rPr lang="en-US" sz="2400" b="1" i="0" u="none" strike="noStrike" cap="none">
                <a:solidFill>
                  <a:schemeClr val="lt1"/>
                </a:solidFill>
                <a:latin typeface="Times"/>
                <a:ea typeface="Times"/>
                <a:cs typeface="Times"/>
                <a:sym typeface="Times"/>
              </a:rPr>
              <a:t>	XY=97%</a:t>
            </a:r>
            <a:br>
              <a:rPr lang="en-US" sz="2400" b="1" i="0" u="none" strike="noStrike" cap="none">
                <a:solidFill>
                  <a:schemeClr val="lt1"/>
                </a:solidFill>
                <a:latin typeface="Times"/>
                <a:ea typeface="Times"/>
                <a:cs typeface="Times"/>
                <a:sym typeface="Times"/>
              </a:rPr>
            </a:br>
            <a:r>
              <a:rPr lang="en-US" sz="2400" b="1" i="0" u="none" strike="noStrike" cap="none">
                <a:solidFill>
                  <a:schemeClr val="lt1"/>
                </a:solidFill>
                <a:latin typeface="Times"/>
                <a:ea typeface="Times"/>
                <a:cs typeface="Times"/>
                <a:sym typeface="Times"/>
              </a:rPr>
              <a:t>            XX=3%</a:t>
            </a:r>
          </a:p>
          <a:p>
            <a:pPr marL="0" marR="0" lvl="0" indent="0" algn="l" rtl="0">
              <a:lnSpc>
                <a:spcPct val="100000"/>
              </a:lnSpc>
              <a:spcBef>
                <a:spcPts val="0"/>
              </a:spcBef>
              <a:spcAft>
                <a:spcPts val="0"/>
              </a:spcAft>
              <a:buClr>
                <a:schemeClr val="lt1"/>
              </a:buClr>
              <a:buFont typeface="Comic Sans MS"/>
              <a:buNone/>
            </a:pPr>
            <a:endParaRPr sz="2400" b="1" i="0" u="none" strike="noStrike" cap="none">
              <a:solidFill>
                <a:schemeClr val="lt1"/>
              </a:solidFill>
              <a:latin typeface="Times"/>
              <a:ea typeface="Times"/>
              <a:cs typeface="Times"/>
              <a:sym typeface="Times"/>
            </a:endParaRPr>
          </a:p>
          <a:p>
            <a:pPr marL="0" marR="0" lvl="0" indent="0" algn="l" rtl="0">
              <a:lnSpc>
                <a:spcPct val="100000"/>
              </a:lnSpc>
              <a:spcBef>
                <a:spcPts val="0"/>
              </a:spcBef>
              <a:spcAft>
                <a:spcPts val="0"/>
              </a:spcAft>
              <a:buClr>
                <a:schemeClr val="lt1"/>
              </a:buClr>
              <a:buSzPct val="25000"/>
              <a:buFont typeface="Times"/>
              <a:buNone/>
            </a:pPr>
            <a:r>
              <a:rPr lang="en-US" sz="2400" b="1" i="0" u="none" strike="noStrike" cap="none">
                <a:solidFill>
                  <a:schemeClr val="lt1"/>
                </a:solidFill>
                <a:latin typeface="Times"/>
                <a:ea typeface="Times"/>
                <a:cs typeface="Times"/>
                <a:sym typeface="Times"/>
              </a:rPr>
              <a:t>#14/21 Translocation</a:t>
            </a:r>
          </a:p>
          <a:p>
            <a:pPr marL="0" marR="0" lvl="0" indent="0" algn="l" rtl="0">
              <a:lnSpc>
                <a:spcPct val="100000"/>
              </a:lnSpc>
              <a:spcBef>
                <a:spcPts val="0"/>
              </a:spcBef>
              <a:spcAft>
                <a:spcPts val="0"/>
              </a:spcAft>
              <a:buClr>
                <a:srgbClr val="000000"/>
              </a:buClr>
              <a:buFont typeface="Arial"/>
              <a:buNone/>
            </a:pPr>
            <a:endParaRPr sz="2400" b="1" i="0" u="none" strike="noStrike" cap="none">
              <a:solidFill>
                <a:schemeClr val="lt1"/>
              </a:solidFill>
              <a:latin typeface="Times"/>
              <a:ea typeface="Times"/>
              <a:cs typeface="Times"/>
              <a:sym typeface="Times"/>
            </a:endParaRPr>
          </a:p>
        </p:txBody>
      </p:sp>
      <p:pic>
        <p:nvPicPr>
          <p:cNvPr id="585" name="Shape 585" descr="Downs tri male"/>
          <p:cNvPicPr preferRelativeResize="0">
            <a:picLocks noGrp="1"/>
          </p:cNvPicPr>
          <p:nvPr>
            <p:ph type="body" idx="1"/>
          </p:nvPr>
        </p:nvPicPr>
        <p:blipFill rotWithShape="1">
          <a:blip r:embed="rId3">
            <a:alphaModFix/>
          </a:blip>
          <a:srcRect/>
          <a:stretch/>
        </p:blipFill>
        <p:spPr>
          <a:xfrm>
            <a:off x="4876800" y="4038600"/>
            <a:ext cx="3298823" cy="2470148"/>
          </a:xfrm>
          <a:prstGeom prst="rect">
            <a:avLst/>
          </a:prstGeom>
          <a:noFill/>
          <a:ln>
            <a:noFill/>
          </a:ln>
        </p:spPr>
      </p:pic>
      <p:sp>
        <p:nvSpPr>
          <p:cNvPr id="586" name="Shape 586"/>
          <p:cNvSpPr/>
          <p:nvPr/>
        </p:nvSpPr>
        <p:spPr>
          <a:xfrm>
            <a:off x="5867400" y="6019800"/>
            <a:ext cx="762000" cy="533399"/>
          </a:xfrm>
          <a:prstGeom prst="ellipse">
            <a:avLst/>
          </a:prstGeom>
          <a:noFill/>
          <a:ln w="28575"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587" name="Shape 587"/>
          <p:cNvSpPr/>
          <p:nvPr/>
        </p:nvSpPr>
        <p:spPr>
          <a:xfrm rot="-2340000">
            <a:off x="5181599" y="4952999"/>
            <a:ext cx="609599" cy="1066799"/>
          </a:xfrm>
          <a:prstGeom prst="downArrow">
            <a:avLst>
              <a:gd name="adj1" fmla="val 50000"/>
              <a:gd name="adj2" fmla="val 50000"/>
            </a:avLst>
          </a:prstGeom>
          <a:solidFill>
            <a:srgbClr val="FF0000"/>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Comic Sans MS"/>
              <a:buNone/>
            </a:pPr>
            <a:r>
              <a:rPr lang="en-US" sz="3600" b="0" i="0" u="none" strike="noStrike" cap="none">
                <a:solidFill>
                  <a:schemeClr val="lt2"/>
                </a:solidFill>
                <a:latin typeface="Comic Sans MS"/>
                <a:ea typeface="Comic Sans MS"/>
                <a:cs typeface="Comic Sans MS"/>
                <a:sym typeface="Comic Sans MS"/>
              </a:rPr>
              <a:t>Down Syndrome</a:t>
            </a:r>
          </a:p>
        </p:txBody>
      </p:sp>
      <p:pic>
        <p:nvPicPr>
          <p:cNvPr id="593" name="Shape 593"/>
          <p:cNvPicPr preferRelativeResize="0">
            <a:picLocks noGrp="1"/>
          </p:cNvPicPr>
          <p:nvPr>
            <p:ph type="body" idx="1"/>
          </p:nvPr>
        </p:nvPicPr>
        <p:blipFill rotWithShape="1">
          <a:blip r:embed="rId3">
            <a:alphaModFix/>
          </a:blip>
          <a:srcRect/>
          <a:stretch/>
        </p:blipFill>
        <p:spPr>
          <a:xfrm>
            <a:off x="3962400" y="1143000"/>
            <a:ext cx="3159125" cy="3076573"/>
          </a:xfrm>
          <a:prstGeom prst="rect">
            <a:avLst/>
          </a:prstGeom>
          <a:noFill/>
          <a:ln>
            <a:noFill/>
          </a:ln>
        </p:spPr>
      </p:pic>
      <p:pic>
        <p:nvPicPr>
          <p:cNvPr id="594" name="Shape 594" descr="downs_child"/>
          <p:cNvPicPr preferRelativeResize="0">
            <a:picLocks noGrp="1"/>
          </p:cNvPicPr>
          <p:nvPr>
            <p:ph type="body" idx="2"/>
          </p:nvPr>
        </p:nvPicPr>
        <p:blipFill rotWithShape="1">
          <a:blip r:embed="rId4">
            <a:alphaModFix/>
          </a:blip>
          <a:srcRect/>
          <a:stretch/>
        </p:blipFill>
        <p:spPr>
          <a:xfrm>
            <a:off x="7086600" y="2971800"/>
            <a:ext cx="1768473" cy="2209799"/>
          </a:xfrm>
          <a:prstGeom prst="rect">
            <a:avLst/>
          </a:prstGeom>
          <a:noFill/>
          <a:ln>
            <a:noFill/>
          </a:ln>
        </p:spPr>
      </p:pic>
      <p:pic>
        <p:nvPicPr>
          <p:cNvPr id="595" name="Shape 595" descr="Image:Brushfield.jpg"/>
          <p:cNvPicPr preferRelativeResize="0">
            <a:picLocks noGrp="1"/>
          </p:cNvPicPr>
          <p:nvPr>
            <p:ph type="body" idx="3"/>
          </p:nvPr>
        </p:nvPicPr>
        <p:blipFill rotWithShape="1">
          <a:blip r:embed="rId5">
            <a:alphaModFix/>
          </a:blip>
          <a:srcRect/>
          <a:stretch/>
        </p:blipFill>
        <p:spPr>
          <a:xfrm>
            <a:off x="563562" y="3938587"/>
            <a:ext cx="3825875" cy="2187574"/>
          </a:xfrm>
          <a:prstGeom prst="rect">
            <a:avLst/>
          </a:prstGeom>
          <a:noFill/>
          <a:ln>
            <a:noFill/>
          </a:ln>
        </p:spPr>
      </p:pic>
      <p:sp>
        <p:nvSpPr>
          <p:cNvPr id="596" name="Shape 596"/>
          <p:cNvSpPr txBox="1"/>
          <p:nvPr/>
        </p:nvSpPr>
        <p:spPr>
          <a:xfrm>
            <a:off x="609600" y="1066800"/>
            <a:ext cx="3352799" cy="29876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2000" b="0" i="0" u="none" strike="noStrike" cap="none">
                <a:solidFill>
                  <a:schemeClr val="lt1"/>
                </a:solidFill>
                <a:latin typeface="Comic Sans MS"/>
                <a:ea typeface="Comic Sans MS"/>
                <a:cs typeface="Comic Sans MS"/>
                <a:sym typeface="Comic Sans MS"/>
              </a:rPr>
              <a:t>Short, broad hands </a:t>
            </a:r>
          </a:p>
          <a:p>
            <a:pPr marL="0" marR="0" lvl="0" indent="0" algn="l" rtl="0">
              <a:lnSpc>
                <a:spcPct val="100000"/>
              </a:lnSpc>
              <a:spcBef>
                <a:spcPts val="0"/>
              </a:spcBef>
              <a:spcAft>
                <a:spcPts val="0"/>
              </a:spcAft>
              <a:buClr>
                <a:schemeClr val="lt1"/>
              </a:buClr>
              <a:buSzPct val="25000"/>
              <a:buFont typeface="Comic Sans MS"/>
              <a:buNone/>
            </a:pPr>
            <a:r>
              <a:rPr lang="en-US" sz="2000" b="0" i="0" u="none" strike="noStrike" cap="none">
                <a:solidFill>
                  <a:schemeClr val="lt1"/>
                </a:solidFill>
                <a:latin typeface="Comic Sans MS"/>
                <a:ea typeface="Comic Sans MS"/>
                <a:cs typeface="Comic Sans MS"/>
                <a:sym typeface="Comic Sans MS"/>
              </a:rPr>
              <a:t>Stubby fingers</a:t>
            </a:r>
          </a:p>
          <a:p>
            <a:pPr marL="0" marR="0" lvl="0" indent="0" algn="l" rtl="0">
              <a:lnSpc>
                <a:spcPct val="100000"/>
              </a:lnSpc>
              <a:spcBef>
                <a:spcPts val="0"/>
              </a:spcBef>
              <a:spcAft>
                <a:spcPts val="0"/>
              </a:spcAft>
              <a:buClr>
                <a:schemeClr val="lt1"/>
              </a:buClr>
              <a:buSzPct val="25000"/>
              <a:buFont typeface="Comic Sans MS"/>
              <a:buNone/>
            </a:pPr>
            <a:r>
              <a:rPr lang="en-US" sz="2000" b="0" i="0" u="none" strike="noStrike" cap="none">
                <a:solidFill>
                  <a:schemeClr val="lt1"/>
                </a:solidFill>
                <a:latin typeface="Comic Sans MS"/>
                <a:ea typeface="Comic Sans MS"/>
                <a:cs typeface="Comic Sans MS"/>
                <a:sym typeface="Comic Sans MS"/>
              </a:rPr>
              <a:t>Rough skin</a:t>
            </a:r>
          </a:p>
          <a:p>
            <a:pPr marL="0" marR="0" lvl="0" indent="0" algn="l" rtl="0">
              <a:lnSpc>
                <a:spcPct val="100000"/>
              </a:lnSpc>
              <a:spcBef>
                <a:spcPts val="0"/>
              </a:spcBef>
              <a:spcAft>
                <a:spcPts val="0"/>
              </a:spcAft>
              <a:buClr>
                <a:schemeClr val="lt1"/>
              </a:buClr>
              <a:buSzPct val="25000"/>
              <a:buFont typeface="Comic Sans MS"/>
              <a:buNone/>
            </a:pPr>
            <a:r>
              <a:rPr lang="en-US" sz="2000" b="0" i="0" u="none" strike="noStrike" cap="none">
                <a:solidFill>
                  <a:schemeClr val="lt1"/>
                </a:solidFill>
                <a:latin typeface="Comic Sans MS"/>
                <a:ea typeface="Comic Sans MS"/>
                <a:cs typeface="Comic Sans MS"/>
                <a:sym typeface="Comic Sans MS"/>
              </a:rPr>
              <a:t>Impotency in males</a:t>
            </a:r>
          </a:p>
          <a:p>
            <a:pPr marL="0" marR="0" lvl="0" indent="0" algn="l" rtl="0">
              <a:lnSpc>
                <a:spcPct val="100000"/>
              </a:lnSpc>
              <a:spcBef>
                <a:spcPts val="0"/>
              </a:spcBef>
              <a:spcAft>
                <a:spcPts val="0"/>
              </a:spcAft>
              <a:buClr>
                <a:schemeClr val="lt1"/>
              </a:buClr>
              <a:buSzPct val="25000"/>
              <a:buFont typeface="Comic Sans MS"/>
              <a:buNone/>
            </a:pPr>
            <a:r>
              <a:rPr lang="en-US" sz="2000" b="0" i="0" u="none" strike="noStrike" cap="none">
                <a:solidFill>
                  <a:schemeClr val="lt1"/>
                </a:solidFill>
                <a:latin typeface="Comic Sans MS"/>
                <a:ea typeface="Comic Sans MS"/>
                <a:cs typeface="Comic Sans MS"/>
                <a:sym typeface="Comic Sans MS"/>
              </a:rPr>
              <a:t>Mentally retarded</a:t>
            </a:r>
          </a:p>
          <a:p>
            <a:pPr marL="0" marR="0" lvl="0" indent="0" algn="l" rtl="0">
              <a:lnSpc>
                <a:spcPct val="100000"/>
              </a:lnSpc>
              <a:spcBef>
                <a:spcPts val="0"/>
              </a:spcBef>
              <a:spcAft>
                <a:spcPts val="0"/>
              </a:spcAft>
              <a:buClr>
                <a:schemeClr val="lt1"/>
              </a:buClr>
              <a:buSzPct val="25000"/>
              <a:buFont typeface="Comic Sans MS"/>
              <a:buNone/>
            </a:pPr>
            <a:r>
              <a:rPr lang="en-US" sz="2000" b="0" i="0" u="none" strike="noStrike" cap="none">
                <a:solidFill>
                  <a:schemeClr val="lt1"/>
                </a:solidFill>
                <a:latin typeface="Comic Sans MS"/>
                <a:ea typeface="Comic Sans MS"/>
                <a:cs typeface="Comic Sans MS"/>
                <a:sym typeface="Comic Sans MS"/>
              </a:rPr>
              <a:t>Small round face</a:t>
            </a:r>
          </a:p>
          <a:p>
            <a:pPr marL="0" marR="0" lvl="0" indent="0" algn="l" rtl="0">
              <a:lnSpc>
                <a:spcPct val="100000"/>
              </a:lnSpc>
              <a:spcBef>
                <a:spcPts val="0"/>
              </a:spcBef>
              <a:spcAft>
                <a:spcPts val="0"/>
              </a:spcAft>
              <a:buClr>
                <a:schemeClr val="lt1"/>
              </a:buClr>
              <a:buSzPct val="25000"/>
              <a:buFont typeface="Comic Sans MS"/>
              <a:buNone/>
            </a:pPr>
            <a:r>
              <a:rPr lang="en-US" sz="2000" b="0" i="0" u="none" strike="noStrike" cap="none">
                <a:solidFill>
                  <a:schemeClr val="lt1"/>
                </a:solidFill>
                <a:latin typeface="Comic Sans MS"/>
                <a:ea typeface="Comic Sans MS"/>
                <a:cs typeface="Comic Sans MS"/>
                <a:sym typeface="Comic Sans MS"/>
              </a:rPr>
              <a:t>Protruding tongue</a:t>
            </a:r>
          </a:p>
          <a:p>
            <a:pPr marL="0" marR="0" lvl="0" indent="0" algn="l" rtl="0">
              <a:lnSpc>
                <a:spcPct val="100000"/>
              </a:lnSpc>
              <a:spcBef>
                <a:spcPts val="0"/>
              </a:spcBef>
              <a:spcAft>
                <a:spcPts val="0"/>
              </a:spcAft>
              <a:buClr>
                <a:schemeClr val="dk2"/>
              </a:buClr>
              <a:buSzPct val="25000"/>
              <a:buFont typeface="Comic Sans MS"/>
              <a:buNone/>
            </a:pPr>
            <a:r>
              <a:rPr lang="en-US" sz="2000" b="0" i="0" u="none" strike="noStrike" cap="none">
                <a:solidFill>
                  <a:schemeClr val="dk2"/>
                </a:solidFill>
                <a:latin typeface="Comic Sans MS"/>
                <a:ea typeface="Comic Sans MS"/>
                <a:cs typeface="Comic Sans MS"/>
                <a:sym typeface="Comic Sans MS"/>
              </a:rPr>
              <a:t>Short lifespan</a:t>
            </a:r>
          </a:p>
          <a:p>
            <a:pPr marL="0" marR="0" lvl="0" indent="0" algn="l" rtl="0">
              <a:lnSpc>
                <a:spcPct val="100000"/>
              </a:lnSpc>
              <a:spcBef>
                <a:spcPts val="0"/>
              </a:spcBef>
              <a:spcAft>
                <a:spcPts val="0"/>
              </a:spcAft>
              <a:buClr>
                <a:srgbClr val="000000"/>
              </a:buClr>
              <a:buFont typeface="Arial"/>
              <a:buNone/>
            </a:pPr>
            <a:endParaRPr sz="2000" b="0" i="0" u="none" strike="noStrike" cap="none">
              <a:solidFill>
                <a:schemeClr val="dk2"/>
              </a:solidFill>
              <a:latin typeface="Comic Sans MS"/>
              <a:ea typeface="Comic Sans MS"/>
              <a:cs typeface="Comic Sans MS"/>
              <a:sym typeface="Comic Sans MS"/>
            </a:endParaRPr>
          </a:p>
        </p:txBody>
      </p:sp>
      <p:pic>
        <p:nvPicPr>
          <p:cNvPr id="597" name="Shape 597" descr="Information Topics"/>
          <p:cNvPicPr preferRelativeResize="0">
            <a:picLocks noGrp="1"/>
          </p:cNvPicPr>
          <p:nvPr>
            <p:ph type="body" idx="4"/>
          </p:nvPr>
        </p:nvPicPr>
        <p:blipFill rotWithShape="1">
          <a:blip r:embed="rId6">
            <a:alphaModFix/>
          </a:blip>
          <a:srcRect/>
          <a:stretch/>
        </p:blipFill>
        <p:spPr>
          <a:xfrm>
            <a:off x="4876800" y="3733800"/>
            <a:ext cx="2173287" cy="2819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457200" y="103097"/>
            <a:ext cx="8229600" cy="1314599"/>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Comic Sans MS"/>
              <a:buNone/>
            </a:pPr>
            <a:r>
              <a:rPr lang="en-US" sz="4800" b="1" i="0" u="none" strike="noStrike" cap="none">
                <a:solidFill>
                  <a:schemeClr val="lt2"/>
                </a:solidFill>
                <a:latin typeface="Comic Sans MS"/>
                <a:ea typeface="Comic Sans MS"/>
                <a:cs typeface="Comic Sans MS"/>
                <a:sym typeface="Comic Sans MS"/>
              </a:rPr>
              <a:t>Non-disjunction:</a:t>
            </a:r>
          </a:p>
          <a:p>
            <a:pPr marL="0" marR="0" lvl="0" indent="0" algn="ctr" rtl="0">
              <a:lnSpc>
                <a:spcPct val="100000"/>
              </a:lnSpc>
              <a:spcBef>
                <a:spcPts val="0"/>
              </a:spcBef>
              <a:spcAft>
                <a:spcPts val="0"/>
              </a:spcAft>
              <a:buClr>
                <a:schemeClr val="lt2"/>
              </a:buClr>
              <a:buSzPct val="25000"/>
              <a:buFont typeface="Comic Sans MS"/>
              <a:buNone/>
            </a:pPr>
            <a:r>
              <a:rPr lang="en-US" sz="4800" b="1" i="0" u="none" strike="noStrike" cap="none">
                <a:solidFill>
                  <a:schemeClr val="lt2"/>
                </a:solidFill>
                <a:latin typeface="Comic Sans MS"/>
                <a:ea typeface="Comic Sans MS"/>
                <a:cs typeface="Comic Sans MS"/>
                <a:sym typeface="Comic Sans MS"/>
              </a:rPr>
              <a:t>Turners Syndrome</a:t>
            </a:r>
          </a:p>
        </p:txBody>
      </p:sp>
      <p:pic>
        <p:nvPicPr>
          <p:cNvPr id="603" name="Shape 603" descr="x karyo"/>
          <p:cNvPicPr preferRelativeResize="0">
            <a:picLocks noGrp="1"/>
          </p:cNvPicPr>
          <p:nvPr>
            <p:ph type="body" idx="1"/>
          </p:nvPr>
        </p:nvPicPr>
        <p:blipFill rotWithShape="1">
          <a:blip r:embed="rId3">
            <a:alphaModFix/>
          </a:blip>
          <a:srcRect/>
          <a:stretch/>
        </p:blipFill>
        <p:spPr>
          <a:xfrm rot="479994">
            <a:off x="4393014" y="1719079"/>
            <a:ext cx="4518169" cy="2675034"/>
          </a:xfrm>
          <a:prstGeom prst="rect">
            <a:avLst/>
          </a:prstGeom>
          <a:noFill/>
          <a:ln>
            <a:noFill/>
          </a:ln>
        </p:spPr>
      </p:pic>
      <p:sp>
        <p:nvSpPr>
          <p:cNvPr id="604" name="Shape 604"/>
          <p:cNvSpPr txBox="1"/>
          <p:nvPr/>
        </p:nvSpPr>
        <p:spPr>
          <a:xfrm>
            <a:off x="609600" y="1295400"/>
            <a:ext cx="3809998" cy="19208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1 in 5,000 births</a:t>
            </a:r>
          </a:p>
          <a:p>
            <a:pPr marL="0" marR="0" lvl="0" indent="0" algn="l" rtl="0">
              <a:lnSpc>
                <a:spcPct val="100000"/>
              </a:lnSpc>
              <a:spcBef>
                <a:spcPts val="0"/>
              </a:spcBef>
              <a:spcAft>
                <a:spcPts val="0"/>
              </a:spcAft>
              <a:buClr>
                <a:schemeClr val="lt1"/>
              </a:buClr>
              <a:buFont typeface="Comic Sans MS"/>
              <a:buNone/>
            </a:pPr>
            <a:endParaRPr sz="2000" b="1" i="0" u="none" strike="noStrike" cap="none">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45 chromosomes X only</a:t>
            </a:r>
          </a:p>
          <a:p>
            <a:pPr marL="0" marR="0" lvl="0" indent="0" algn="l" rtl="0">
              <a:lnSpc>
                <a:spcPct val="100000"/>
              </a:lnSpc>
              <a:spcBef>
                <a:spcPts val="0"/>
              </a:spcBef>
              <a:spcAft>
                <a:spcPts val="0"/>
              </a:spcAft>
              <a:buClr>
                <a:schemeClr val="lt1"/>
              </a:buClr>
              <a:buFont typeface="Comic Sans MS"/>
              <a:buNone/>
            </a:pPr>
            <a:endParaRPr sz="2000" b="1" i="0" u="none" strike="noStrike" cap="none">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#23 Monosomy</a:t>
            </a:r>
            <a:br>
              <a:rPr lang="en-US" sz="2000" b="1" i="0" u="none" strike="noStrike" cap="none">
                <a:solidFill>
                  <a:schemeClr val="lt1"/>
                </a:solidFill>
                <a:latin typeface="Comic Sans MS"/>
                <a:ea typeface="Comic Sans MS"/>
                <a:cs typeface="Comic Sans MS"/>
                <a:sym typeface="Comic Sans MS"/>
              </a:rPr>
            </a:br>
            <a:r>
              <a:rPr lang="en-US" sz="2000" b="1" i="0" u="none" strike="noStrike" cap="none">
                <a:solidFill>
                  <a:schemeClr val="lt1"/>
                </a:solidFill>
                <a:latin typeface="Comic Sans MS"/>
                <a:ea typeface="Comic Sans MS"/>
                <a:cs typeface="Comic Sans MS"/>
                <a:sym typeface="Comic Sans MS"/>
              </a:rPr>
              <a:t>Nondisjunction</a:t>
            </a:r>
          </a:p>
        </p:txBody>
      </p:sp>
      <p:sp>
        <p:nvSpPr>
          <p:cNvPr id="605" name="Shape 605"/>
          <p:cNvSpPr/>
          <p:nvPr/>
        </p:nvSpPr>
        <p:spPr>
          <a:xfrm>
            <a:off x="7643050" y="3704900"/>
            <a:ext cx="1143000" cy="990599"/>
          </a:xfrm>
          <a:prstGeom prst="ellipse">
            <a:avLst/>
          </a:prstGeom>
          <a:noFill/>
          <a:ln w="28575"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606" name="Shape 606"/>
          <p:cNvSpPr/>
          <p:nvPr/>
        </p:nvSpPr>
        <p:spPr>
          <a:xfrm rot="720000">
            <a:off x="7467600" y="4648200"/>
            <a:ext cx="838200" cy="1066798"/>
          </a:xfrm>
          <a:prstGeom prst="upArrow">
            <a:avLst>
              <a:gd name="adj1" fmla="val 50000"/>
              <a:gd name="adj2" fmla="val 50000"/>
            </a:avLst>
          </a:prstGeom>
          <a:solidFill>
            <a:srgbClr val="008000"/>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pic>
        <p:nvPicPr>
          <p:cNvPr id="607" name="Shape 607"/>
          <p:cNvPicPr preferRelativeResize="0">
            <a:picLocks noGrp="1"/>
          </p:cNvPicPr>
          <p:nvPr>
            <p:ph type="body" idx="2"/>
          </p:nvPr>
        </p:nvPicPr>
        <p:blipFill rotWithShape="1">
          <a:blip r:embed="rId4">
            <a:alphaModFix/>
          </a:blip>
          <a:srcRect/>
          <a:stretch/>
        </p:blipFill>
        <p:spPr>
          <a:xfrm>
            <a:off x="609600" y="3276600"/>
            <a:ext cx="1904999" cy="3352799"/>
          </a:xfrm>
          <a:prstGeom prst="rect">
            <a:avLst/>
          </a:prstGeom>
          <a:noFill/>
          <a:ln>
            <a:noFill/>
          </a:ln>
        </p:spPr>
      </p:pic>
      <p:sp>
        <p:nvSpPr>
          <p:cNvPr id="608" name="Shape 608"/>
          <p:cNvSpPr txBox="1"/>
          <p:nvPr/>
        </p:nvSpPr>
        <p:spPr>
          <a:xfrm>
            <a:off x="2514600" y="4191000"/>
            <a:ext cx="4638674" cy="2678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B8FFFF"/>
              </a:buClr>
              <a:buSzPct val="25000"/>
              <a:buFont typeface="Comic Sans MS"/>
              <a:buNone/>
            </a:pPr>
            <a:r>
              <a:rPr lang="en-US" sz="2400" b="0" i="0" u="none" strike="noStrike" cap="none">
                <a:solidFill>
                  <a:srgbClr val="B8FFFF"/>
                </a:solidFill>
                <a:latin typeface="Comic Sans MS"/>
                <a:ea typeface="Comic Sans MS"/>
                <a:cs typeface="Comic Sans MS"/>
                <a:sym typeface="Comic Sans MS"/>
              </a:rPr>
              <a:t>Symptoms:</a:t>
            </a:r>
          </a:p>
          <a:p>
            <a:pPr marL="0" marR="0" lvl="0" indent="0" algn="l" rtl="0">
              <a:lnSpc>
                <a:spcPct val="100000"/>
              </a:lnSpc>
              <a:spcBef>
                <a:spcPts val="0"/>
              </a:spcBef>
              <a:spcAft>
                <a:spcPts val="0"/>
              </a:spcAft>
              <a:buClr>
                <a:srgbClr val="B8FFFF"/>
              </a:buClr>
              <a:buSzPct val="25000"/>
              <a:buFont typeface="Comic Sans MS"/>
              <a:buNone/>
            </a:pPr>
            <a:r>
              <a:rPr lang="en-US" sz="2400" b="0" i="0" u="none" strike="noStrike" cap="none">
                <a:solidFill>
                  <a:srgbClr val="B8FFFF"/>
                </a:solidFill>
                <a:latin typeface="Comic Sans MS"/>
                <a:ea typeface="Comic Sans MS"/>
                <a:cs typeface="Comic Sans MS"/>
                <a:sym typeface="Comic Sans MS"/>
              </a:rPr>
              <a:t>96-98% do not survive to birth</a:t>
            </a:r>
          </a:p>
          <a:p>
            <a:pPr marL="0" marR="0" lvl="0" indent="0" algn="l" rtl="0">
              <a:lnSpc>
                <a:spcPct val="100000"/>
              </a:lnSpc>
              <a:spcBef>
                <a:spcPts val="0"/>
              </a:spcBef>
              <a:spcAft>
                <a:spcPts val="0"/>
              </a:spcAft>
              <a:buClr>
                <a:srgbClr val="B8FFFF"/>
              </a:buClr>
              <a:buSzPct val="25000"/>
              <a:buFont typeface="Comic Sans MS"/>
              <a:buNone/>
            </a:pPr>
            <a:r>
              <a:rPr lang="en-US" sz="2400" b="0" i="0" u="none" strike="noStrike" cap="none">
                <a:solidFill>
                  <a:srgbClr val="B8FFFF"/>
                </a:solidFill>
                <a:latin typeface="Comic Sans MS"/>
                <a:ea typeface="Comic Sans MS"/>
                <a:cs typeface="Comic Sans MS"/>
                <a:sym typeface="Comic Sans MS"/>
              </a:rPr>
              <a:t>No menstruation (sterile)</a:t>
            </a:r>
          </a:p>
          <a:p>
            <a:pPr marL="0" marR="0" lvl="0" indent="0" algn="l" rtl="0">
              <a:lnSpc>
                <a:spcPct val="100000"/>
              </a:lnSpc>
              <a:spcBef>
                <a:spcPts val="0"/>
              </a:spcBef>
              <a:spcAft>
                <a:spcPts val="0"/>
              </a:spcAft>
              <a:buClr>
                <a:srgbClr val="B8FFFF"/>
              </a:buClr>
              <a:buSzPct val="25000"/>
              <a:buFont typeface="Comic Sans MS"/>
              <a:buNone/>
            </a:pPr>
            <a:r>
              <a:rPr lang="en-US" sz="2400" b="0" i="0" u="none" strike="noStrike" cap="none">
                <a:solidFill>
                  <a:srgbClr val="B8FFFF"/>
                </a:solidFill>
                <a:latin typeface="Comic Sans MS"/>
                <a:ea typeface="Comic Sans MS"/>
                <a:cs typeface="Comic Sans MS"/>
                <a:sym typeface="Comic Sans MS"/>
              </a:rPr>
              <a:t>No breast development</a:t>
            </a:r>
          </a:p>
          <a:p>
            <a:pPr marL="0" marR="0" lvl="0" indent="0" algn="l" rtl="0">
              <a:lnSpc>
                <a:spcPct val="100000"/>
              </a:lnSpc>
              <a:spcBef>
                <a:spcPts val="0"/>
              </a:spcBef>
              <a:spcAft>
                <a:spcPts val="0"/>
              </a:spcAft>
              <a:buClr>
                <a:srgbClr val="B8FFFF"/>
              </a:buClr>
              <a:buSzPct val="25000"/>
              <a:buFont typeface="Comic Sans MS"/>
              <a:buNone/>
            </a:pPr>
            <a:r>
              <a:rPr lang="en-US" sz="2400" b="0" i="0" u="none" strike="noStrike" cap="none">
                <a:solidFill>
                  <a:srgbClr val="B8FFFF"/>
                </a:solidFill>
                <a:latin typeface="Comic Sans MS"/>
                <a:ea typeface="Comic Sans MS"/>
                <a:cs typeface="Comic Sans MS"/>
                <a:sym typeface="Comic Sans MS"/>
              </a:rPr>
              <a:t>Narrow hips</a:t>
            </a:r>
          </a:p>
          <a:p>
            <a:pPr marL="0" marR="0" lvl="0" indent="0" algn="l" rtl="0">
              <a:lnSpc>
                <a:spcPct val="100000"/>
              </a:lnSpc>
              <a:spcBef>
                <a:spcPts val="0"/>
              </a:spcBef>
              <a:spcAft>
                <a:spcPts val="0"/>
              </a:spcAft>
              <a:buClr>
                <a:srgbClr val="B8FFFF"/>
              </a:buClr>
              <a:buSzPct val="25000"/>
              <a:buFont typeface="Comic Sans MS"/>
              <a:buNone/>
            </a:pPr>
            <a:r>
              <a:rPr lang="en-US" sz="2400" b="0" i="0" u="none" strike="noStrike" cap="none">
                <a:solidFill>
                  <a:srgbClr val="B8FFFF"/>
                </a:solidFill>
                <a:latin typeface="Comic Sans MS"/>
                <a:ea typeface="Comic Sans MS"/>
                <a:cs typeface="Comic Sans MS"/>
                <a:sym typeface="Comic Sans MS"/>
              </a:rPr>
              <a:t>Broad shoulders and neck</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8FFFF"/>
              </a:solidFill>
              <a:latin typeface="Comic Sans MS"/>
              <a:ea typeface="Comic Sans MS"/>
              <a:cs typeface="Comic Sans MS"/>
              <a:sym typeface="Comic Sans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Comic Sans MS"/>
              <a:buNone/>
            </a:pPr>
            <a:r>
              <a:rPr lang="en-US" sz="3200" b="1" i="0" u="none" strike="noStrike" cap="none">
                <a:solidFill>
                  <a:schemeClr val="lt2"/>
                </a:solidFill>
                <a:latin typeface="Comic Sans MS"/>
                <a:ea typeface="Comic Sans MS"/>
                <a:cs typeface="Comic Sans MS"/>
                <a:sym typeface="Comic Sans MS"/>
              </a:rPr>
              <a:t>Klinefelter  Syndrome</a:t>
            </a:r>
          </a:p>
        </p:txBody>
      </p:sp>
      <p:pic>
        <p:nvPicPr>
          <p:cNvPr id="614" name="Shape 614" descr="klinefelters"/>
          <p:cNvPicPr preferRelativeResize="0">
            <a:picLocks noGrp="1"/>
          </p:cNvPicPr>
          <p:nvPr>
            <p:ph type="body" idx="1"/>
          </p:nvPr>
        </p:nvPicPr>
        <p:blipFill rotWithShape="1">
          <a:blip r:embed="rId3">
            <a:alphaModFix/>
          </a:blip>
          <a:srcRect/>
          <a:stretch/>
        </p:blipFill>
        <p:spPr>
          <a:xfrm>
            <a:off x="4343400" y="1076325"/>
            <a:ext cx="3975098" cy="3910012"/>
          </a:xfrm>
          <a:prstGeom prst="rect">
            <a:avLst/>
          </a:prstGeom>
          <a:noFill/>
          <a:ln>
            <a:noFill/>
          </a:ln>
        </p:spPr>
      </p:pic>
      <p:pic>
        <p:nvPicPr>
          <p:cNvPr id="615" name="Shape 615"/>
          <p:cNvPicPr preferRelativeResize="0">
            <a:picLocks noGrp="1"/>
          </p:cNvPicPr>
          <p:nvPr>
            <p:ph type="body" idx="2"/>
          </p:nvPr>
        </p:nvPicPr>
        <p:blipFill rotWithShape="1">
          <a:blip r:embed="rId4">
            <a:alphaModFix/>
          </a:blip>
          <a:srcRect/>
          <a:stretch/>
        </p:blipFill>
        <p:spPr>
          <a:xfrm>
            <a:off x="3886200" y="5257800"/>
            <a:ext cx="2070099" cy="1360487"/>
          </a:xfrm>
          <a:prstGeom prst="rect">
            <a:avLst/>
          </a:prstGeom>
          <a:noFill/>
          <a:ln>
            <a:noFill/>
          </a:ln>
        </p:spPr>
      </p:pic>
      <p:pic>
        <p:nvPicPr>
          <p:cNvPr id="616" name="Shape 616" descr="klinefelter 2"/>
          <p:cNvPicPr preferRelativeResize="0">
            <a:picLocks noGrp="1"/>
          </p:cNvPicPr>
          <p:nvPr>
            <p:ph type="body" idx="3"/>
          </p:nvPr>
        </p:nvPicPr>
        <p:blipFill rotWithShape="1">
          <a:blip r:embed="rId5">
            <a:alphaModFix/>
          </a:blip>
          <a:srcRect/>
          <a:stretch/>
        </p:blipFill>
        <p:spPr>
          <a:xfrm>
            <a:off x="1066800" y="5410200"/>
            <a:ext cx="2540000" cy="1066799"/>
          </a:xfrm>
          <a:prstGeom prst="rect">
            <a:avLst/>
          </a:prstGeom>
          <a:noFill/>
          <a:ln>
            <a:noFill/>
          </a:ln>
        </p:spPr>
      </p:pic>
      <p:sp>
        <p:nvSpPr>
          <p:cNvPr id="617" name="Shape 617"/>
          <p:cNvSpPr txBox="1"/>
          <p:nvPr/>
        </p:nvSpPr>
        <p:spPr>
          <a:xfrm>
            <a:off x="685800" y="990600"/>
            <a:ext cx="2117725" cy="20145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1800" b="1" i="0" u="none" strike="noStrike" cap="none">
                <a:solidFill>
                  <a:schemeClr val="lt1"/>
                </a:solidFill>
                <a:latin typeface="Comic Sans MS"/>
                <a:ea typeface="Comic Sans MS"/>
                <a:cs typeface="Comic Sans MS"/>
                <a:sym typeface="Comic Sans MS"/>
              </a:rPr>
              <a:t>1 in 1,100 births</a:t>
            </a:r>
            <a:br>
              <a:rPr lang="en-US" sz="1800" b="1" i="0" u="none" strike="noStrike" cap="none">
                <a:solidFill>
                  <a:schemeClr val="lt1"/>
                </a:solidFill>
                <a:latin typeface="Comic Sans MS"/>
                <a:ea typeface="Comic Sans MS"/>
                <a:cs typeface="Comic Sans MS"/>
                <a:sym typeface="Comic Sans MS"/>
              </a:rPr>
            </a:br>
            <a:endParaRPr lang="en-US" sz="1800" b="1" i="0" u="none" strike="noStrike" cap="none">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ct val="25000"/>
              <a:buFont typeface="Comic Sans MS"/>
              <a:buNone/>
            </a:pPr>
            <a:r>
              <a:rPr lang="en-US" sz="1800" b="1" i="0" u="none" strike="noStrike" cap="none">
                <a:solidFill>
                  <a:schemeClr val="lt1"/>
                </a:solidFill>
                <a:latin typeface="Comic Sans MS"/>
                <a:ea typeface="Comic Sans MS"/>
                <a:cs typeface="Comic Sans MS"/>
                <a:sym typeface="Comic Sans MS"/>
              </a:rPr>
              <a:t>47 chromosomes</a:t>
            </a:r>
            <a:br>
              <a:rPr lang="en-US" sz="1800" b="1" i="0" u="none" strike="noStrike" cap="none">
                <a:solidFill>
                  <a:schemeClr val="lt1"/>
                </a:solidFill>
                <a:latin typeface="Comic Sans MS"/>
                <a:ea typeface="Comic Sans MS"/>
                <a:cs typeface="Comic Sans MS"/>
                <a:sym typeface="Comic Sans MS"/>
              </a:rPr>
            </a:br>
            <a:r>
              <a:rPr lang="en-US" sz="1800" b="1" i="0" u="none" strike="noStrike" cap="none">
                <a:solidFill>
                  <a:schemeClr val="lt1"/>
                </a:solidFill>
                <a:latin typeface="Comic Sans MS"/>
                <a:ea typeface="Comic Sans MS"/>
                <a:cs typeface="Comic Sans MS"/>
                <a:sym typeface="Comic Sans MS"/>
              </a:rPr>
              <a:t>XXY only</a:t>
            </a:r>
          </a:p>
          <a:p>
            <a:pPr marL="0" marR="0" lvl="0" indent="0" algn="l" rtl="0">
              <a:lnSpc>
                <a:spcPct val="100000"/>
              </a:lnSpc>
              <a:spcBef>
                <a:spcPts val="0"/>
              </a:spcBef>
              <a:spcAft>
                <a:spcPts val="0"/>
              </a:spcAft>
              <a:buClr>
                <a:schemeClr val="lt1"/>
              </a:buClr>
              <a:buFont typeface="Comic Sans MS"/>
              <a:buNone/>
            </a:pPr>
            <a:endParaRPr sz="1800" b="1" i="0" u="none" strike="noStrike" cap="none">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ct val="25000"/>
              <a:buFont typeface="Comic Sans MS"/>
              <a:buNone/>
            </a:pPr>
            <a:r>
              <a:rPr lang="en-US" sz="1800" b="1" i="0" u="none" strike="noStrike" cap="none">
                <a:solidFill>
                  <a:schemeClr val="lt1"/>
                </a:solidFill>
                <a:latin typeface="Comic Sans MS"/>
                <a:ea typeface="Comic Sans MS"/>
                <a:cs typeface="Comic Sans MS"/>
                <a:sym typeface="Comic Sans MS"/>
              </a:rPr>
              <a:t>#23 Trisomy </a:t>
            </a:r>
            <a:br>
              <a:rPr lang="en-US" sz="1800" b="1" i="0" u="none" strike="noStrike" cap="none">
                <a:solidFill>
                  <a:schemeClr val="lt1"/>
                </a:solidFill>
                <a:latin typeface="Comic Sans MS"/>
                <a:ea typeface="Comic Sans MS"/>
                <a:cs typeface="Comic Sans MS"/>
                <a:sym typeface="Comic Sans MS"/>
              </a:rPr>
            </a:br>
            <a:r>
              <a:rPr lang="en-US" sz="1800" b="1" i="0" u="none" strike="noStrike" cap="none">
                <a:solidFill>
                  <a:schemeClr val="lt1"/>
                </a:solidFill>
                <a:latin typeface="Comic Sans MS"/>
                <a:ea typeface="Comic Sans MS"/>
                <a:cs typeface="Comic Sans MS"/>
                <a:sym typeface="Comic Sans MS"/>
              </a:rPr>
              <a:t>Nondisjunction</a:t>
            </a:r>
          </a:p>
        </p:txBody>
      </p:sp>
      <p:sp>
        <p:nvSpPr>
          <p:cNvPr id="618" name="Shape 618"/>
          <p:cNvSpPr/>
          <p:nvPr/>
        </p:nvSpPr>
        <p:spPr>
          <a:xfrm>
            <a:off x="7315200" y="4038600"/>
            <a:ext cx="914400" cy="1066799"/>
          </a:xfrm>
          <a:prstGeom prst="ellipse">
            <a:avLst/>
          </a:prstGeom>
          <a:noFill/>
          <a:ln w="28575"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619" name="Shape 619"/>
          <p:cNvSpPr txBox="1"/>
          <p:nvPr/>
        </p:nvSpPr>
        <p:spPr>
          <a:xfrm rot="-960000">
            <a:off x="457198" y="2971800"/>
            <a:ext cx="4572000" cy="19208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Scarce beard</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Longer fingers and arms</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Sterile</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Delicate skin</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Low mental ability</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Normal lifespan</a:t>
            </a:r>
          </a:p>
        </p:txBody>
      </p:sp>
      <p:pic>
        <p:nvPicPr>
          <p:cNvPr id="620" name="Shape 620" descr="Klinefelters pix"/>
          <p:cNvPicPr preferRelativeResize="0">
            <a:picLocks noGrp="1"/>
          </p:cNvPicPr>
          <p:nvPr>
            <p:ph type="body" idx="4"/>
          </p:nvPr>
        </p:nvPicPr>
        <p:blipFill rotWithShape="1">
          <a:blip r:embed="rId6">
            <a:alphaModFix/>
          </a:blip>
          <a:srcRect/>
          <a:stretch/>
        </p:blipFill>
        <p:spPr>
          <a:xfrm>
            <a:off x="6629400" y="5257800"/>
            <a:ext cx="1866900" cy="133191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title"/>
          </p:nvPr>
        </p:nvSpPr>
        <p:spPr>
          <a:xfrm>
            <a:off x="457200" y="-1"/>
            <a:ext cx="8229600" cy="1417499"/>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Comic Sans MS"/>
              <a:buNone/>
            </a:pPr>
            <a:r>
              <a:rPr lang="en-US" sz="4800" b="1" i="0" u="none" strike="noStrike" cap="none">
                <a:solidFill>
                  <a:schemeClr val="lt2"/>
                </a:solidFill>
                <a:latin typeface="Comic Sans MS"/>
                <a:ea typeface="Comic Sans MS"/>
                <a:cs typeface="Comic Sans MS"/>
                <a:sym typeface="Comic Sans MS"/>
              </a:rPr>
              <a:t>Deletion:</a:t>
            </a:r>
          </a:p>
          <a:p>
            <a:pPr marL="0" marR="0" lvl="0" indent="0" algn="ctr" rtl="0">
              <a:lnSpc>
                <a:spcPct val="100000"/>
              </a:lnSpc>
              <a:spcBef>
                <a:spcPts val="0"/>
              </a:spcBef>
              <a:spcAft>
                <a:spcPts val="0"/>
              </a:spcAft>
              <a:buClr>
                <a:schemeClr val="lt2"/>
              </a:buClr>
              <a:buSzPct val="25000"/>
              <a:buFont typeface="Comic Sans MS"/>
              <a:buNone/>
            </a:pPr>
            <a:r>
              <a:rPr lang="en-US" sz="4800" b="1" i="0" u="none" strike="noStrike" cap="none">
                <a:solidFill>
                  <a:schemeClr val="lt2"/>
                </a:solidFill>
                <a:latin typeface="Comic Sans MS"/>
                <a:ea typeface="Comic Sans MS"/>
                <a:cs typeface="Comic Sans MS"/>
                <a:sym typeface="Comic Sans MS"/>
              </a:rPr>
              <a:t>Cri-Du-Chat Syndrome</a:t>
            </a:r>
          </a:p>
        </p:txBody>
      </p:sp>
      <p:sp>
        <p:nvSpPr>
          <p:cNvPr id="626" name="Shape 626"/>
          <p:cNvSpPr txBox="1">
            <a:spLocks noGrp="1"/>
          </p:cNvSpPr>
          <p:nvPr>
            <p:ph type="body" idx="1"/>
          </p:nvPr>
        </p:nvSpPr>
        <p:spPr>
          <a:xfrm>
            <a:off x="457200" y="1600200"/>
            <a:ext cx="4038598" cy="452596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hlink"/>
              </a:buClr>
              <a:buSzPct val="79999"/>
              <a:buFont typeface="Noto Sans Symbols"/>
              <a:buChar char="➢"/>
            </a:pPr>
            <a:r>
              <a:rPr lang="en-US" sz="1800" b="1" i="0" u="none" strike="noStrike" cap="none">
                <a:solidFill>
                  <a:schemeClr val="lt1"/>
                </a:solidFill>
                <a:latin typeface="Comic Sans MS"/>
                <a:ea typeface="Comic Sans MS"/>
                <a:cs typeface="Comic Sans MS"/>
                <a:sym typeface="Comic Sans MS"/>
              </a:rPr>
              <a:t>1 in 216,000 births</a:t>
            </a:r>
            <a:br>
              <a:rPr lang="en-US" sz="1800" b="1" i="0" u="none" strike="noStrike" cap="none">
                <a:solidFill>
                  <a:schemeClr val="lt1"/>
                </a:solidFill>
                <a:latin typeface="Comic Sans MS"/>
                <a:ea typeface="Comic Sans MS"/>
                <a:cs typeface="Comic Sans MS"/>
                <a:sym typeface="Comic Sans MS"/>
              </a:rPr>
            </a:br>
            <a:endParaRPr lang="en-US" sz="1800" b="1" i="0" u="none" strike="noStrike" cap="none">
              <a:solidFill>
                <a:schemeClr val="lt1"/>
              </a:solidFill>
              <a:latin typeface="Comic Sans MS"/>
              <a:ea typeface="Comic Sans MS"/>
              <a:cs typeface="Comic Sans MS"/>
              <a:sym typeface="Comic Sans MS"/>
            </a:endParaRPr>
          </a:p>
          <a:p>
            <a:pPr marL="342900" marR="0" lvl="0" indent="-342900" algn="l" rtl="0">
              <a:lnSpc>
                <a:spcPct val="80000"/>
              </a:lnSpc>
              <a:spcBef>
                <a:spcPts val="360"/>
              </a:spcBef>
              <a:spcAft>
                <a:spcPts val="0"/>
              </a:spcAft>
              <a:buClr>
                <a:schemeClr val="hlink"/>
              </a:buClr>
              <a:buSzPct val="79999"/>
              <a:buFont typeface="Noto Sans Symbols"/>
              <a:buChar char="➢"/>
            </a:pPr>
            <a:r>
              <a:rPr lang="en-US" sz="1800" b="1" i="0" u="none" strike="noStrike" cap="none">
                <a:solidFill>
                  <a:schemeClr val="lt1"/>
                </a:solidFill>
                <a:latin typeface="Comic Sans MS"/>
                <a:ea typeface="Comic Sans MS"/>
                <a:cs typeface="Comic Sans MS"/>
                <a:sym typeface="Comic Sans MS"/>
              </a:rPr>
              <a:t>46 chromosomes</a:t>
            </a:r>
          </a:p>
          <a:p>
            <a:pPr marL="342900" marR="0" lvl="0" indent="-342900" algn="l" rtl="0">
              <a:lnSpc>
                <a:spcPct val="80000"/>
              </a:lnSpc>
              <a:spcBef>
                <a:spcPts val="360"/>
              </a:spcBef>
              <a:spcAft>
                <a:spcPts val="0"/>
              </a:spcAft>
              <a:buClr>
                <a:schemeClr val="hlink"/>
              </a:buClr>
              <a:buSzPct val="25000"/>
              <a:buFont typeface="Noto Sans Symbols"/>
              <a:buNone/>
            </a:pPr>
            <a:endParaRPr sz="1800" b="1" i="0" u="none" strike="noStrike" cap="none">
              <a:solidFill>
                <a:schemeClr val="lt1"/>
              </a:solidFill>
              <a:latin typeface="Comic Sans MS"/>
              <a:ea typeface="Comic Sans MS"/>
              <a:cs typeface="Comic Sans MS"/>
              <a:sym typeface="Comic Sans MS"/>
            </a:endParaRPr>
          </a:p>
          <a:p>
            <a:pPr marL="342900" marR="0" lvl="0" indent="-342900" algn="l" rtl="0">
              <a:lnSpc>
                <a:spcPct val="80000"/>
              </a:lnSpc>
              <a:spcBef>
                <a:spcPts val="360"/>
              </a:spcBef>
              <a:spcAft>
                <a:spcPts val="0"/>
              </a:spcAft>
              <a:buClr>
                <a:schemeClr val="hlink"/>
              </a:buClr>
              <a:buSzPct val="79999"/>
              <a:buFont typeface="Noto Sans Symbols"/>
              <a:buChar char="➢"/>
            </a:pPr>
            <a:r>
              <a:rPr lang="en-US" sz="1800" b="1" i="0" u="none" strike="noStrike" cap="none">
                <a:solidFill>
                  <a:schemeClr val="lt1"/>
                </a:solidFill>
                <a:latin typeface="Comic Sans MS"/>
                <a:ea typeface="Comic Sans MS"/>
                <a:cs typeface="Comic Sans MS"/>
                <a:sym typeface="Comic Sans MS"/>
              </a:rPr>
              <a:t>#5 Deletion of lower </a:t>
            </a:r>
            <a:br>
              <a:rPr lang="en-US" sz="1800" b="1" i="0" u="none" strike="noStrike" cap="none">
                <a:solidFill>
                  <a:schemeClr val="lt1"/>
                </a:solidFill>
                <a:latin typeface="Comic Sans MS"/>
                <a:ea typeface="Comic Sans MS"/>
                <a:cs typeface="Comic Sans MS"/>
                <a:sym typeface="Comic Sans MS"/>
              </a:rPr>
            </a:br>
            <a:r>
              <a:rPr lang="en-US" sz="1800" b="1" i="0" u="none" strike="noStrike" cap="none">
                <a:solidFill>
                  <a:schemeClr val="lt1"/>
                </a:solidFill>
                <a:latin typeface="Comic Sans MS"/>
                <a:ea typeface="Comic Sans MS"/>
                <a:cs typeface="Comic Sans MS"/>
                <a:sym typeface="Comic Sans MS"/>
              </a:rPr>
              <a:t>arm</a:t>
            </a:r>
          </a:p>
        </p:txBody>
      </p:sp>
      <p:pic>
        <p:nvPicPr>
          <p:cNvPr id="627" name="Shape 627" descr="normal male 2"/>
          <p:cNvPicPr preferRelativeResize="0">
            <a:picLocks noGrp="1"/>
          </p:cNvPicPr>
          <p:nvPr>
            <p:ph type="body" idx="1"/>
          </p:nvPr>
        </p:nvPicPr>
        <p:blipFill rotWithShape="1">
          <a:blip r:embed="rId3">
            <a:alphaModFix/>
          </a:blip>
          <a:srcRect/>
          <a:stretch/>
        </p:blipFill>
        <p:spPr>
          <a:xfrm>
            <a:off x="4800600" y="1371600"/>
            <a:ext cx="4114800" cy="3265486"/>
          </a:xfrm>
          <a:prstGeom prst="rect">
            <a:avLst/>
          </a:prstGeom>
          <a:noFill/>
          <a:ln>
            <a:noFill/>
          </a:ln>
        </p:spPr>
      </p:pic>
      <p:sp>
        <p:nvSpPr>
          <p:cNvPr id="628" name="Shape 628"/>
          <p:cNvSpPr/>
          <p:nvPr/>
        </p:nvSpPr>
        <p:spPr>
          <a:xfrm rot="-480000">
            <a:off x="8077200" y="1447800"/>
            <a:ext cx="914400" cy="914400"/>
          </a:xfrm>
          <a:prstGeom prst="ellipse">
            <a:avLst/>
          </a:prstGeom>
          <a:noFill/>
          <a:ln w="28575"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629" name="Shape 629"/>
          <p:cNvSpPr/>
          <p:nvPr/>
        </p:nvSpPr>
        <p:spPr>
          <a:xfrm rot="540000">
            <a:off x="8305799" y="304800"/>
            <a:ext cx="609600" cy="1066800"/>
          </a:xfrm>
          <a:prstGeom prst="downArrow">
            <a:avLst>
              <a:gd name="adj1" fmla="val 50000"/>
              <a:gd name="adj2" fmla="val 50000"/>
            </a:avLst>
          </a:prstGeom>
          <a:solidFill>
            <a:srgbClr val="FF0000"/>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630" name="Shape 630"/>
          <p:cNvSpPr txBox="1"/>
          <p:nvPr/>
        </p:nvSpPr>
        <p:spPr>
          <a:xfrm rot="-899948">
            <a:off x="380936" y="3635488"/>
            <a:ext cx="2779705" cy="22827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Comic Sans MS"/>
              <a:buNone/>
            </a:pPr>
            <a:r>
              <a:rPr lang="en-US" sz="2400" b="0" i="0" u="none" strike="noStrike" cap="none">
                <a:solidFill>
                  <a:schemeClr val="hlink"/>
                </a:solidFill>
                <a:latin typeface="Comic Sans MS"/>
                <a:ea typeface="Comic Sans MS"/>
                <a:cs typeface="Comic Sans MS"/>
                <a:sym typeface="Comic Sans MS"/>
              </a:rPr>
              <a:t>Symptoms:</a:t>
            </a:r>
          </a:p>
          <a:p>
            <a:pPr marL="0" marR="0" lvl="0" indent="0" algn="l" rtl="0">
              <a:lnSpc>
                <a:spcPct val="100000"/>
              </a:lnSpc>
              <a:spcBef>
                <a:spcPts val="0"/>
              </a:spcBef>
              <a:spcAft>
                <a:spcPts val="0"/>
              </a:spcAft>
              <a:buClr>
                <a:schemeClr val="hlink"/>
              </a:buClr>
              <a:buSzPct val="25000"/>
              <a:buFont typeface="Comic Sans MS"/>
              <a:buNone/>
            </a:pPr>
            <a:r>
              <a:rPr lang="en-US" sz="2400" b="0" i="0" u="none" strike="noStrike" cap="none">
                <a:solidFill>
                  <a:schemeClr val="hlink"/>
                </a:solidFill>
                <a:latin typeface="Comic Sans MS"/>
                <a:ea typeface="Comic Sans MS"/>
                <a:cs typeface="Comic Sans MS"/>
                <a:sym typeface="Comic Sans MS"/>
              </a:rPr>
              <a:t>Moon-shaped face</a:t>
            </a:r>
          </a:p>
          <a:p>
            <a:pPr marL="0" marR="0" lvl="0" indent="0" algn="l" rtl="0">
              <a:lnSpc>
                <a:spcPct val="100000"/>
              </a:lnSpc>
              <a:spcBef>
                <a:spcPts val="0"/>
              </a:spcBef>
              <a:spcAft>
                <a:spcPts val="0"/>
              </a:spcAft>
              <a:buClr>
                <a:schemeClr val="hlink"/>
              </a:buClr>
              <a:buSzPct val="25000"/>
              <a:buFont typeface="Comic Sans MS"/>
              <a:buNone/>
            </a:pPr>
            <a:r>
              <a:rPr lang="en-US" sz="2400" b="0" i="0" u="none" strike="noStrike" cap="none">
                <a:solidFill>
                  <a:schemeClr val="hlink"/>
                </a:solidFill>
                <a:latin typeface="Comic Sans MS"/>
                <a:ea typeface="Comic Sans MS"/>
                <a:cs typeface="Comic Sans MS"/>
                <a:sym typeface="Comic Sans MS"/>
              </a:rPr>
              <a:t>Heart disease</a:t>
            </a:r>
          </a:p>
          <a:p>
            <a:pPr marL="0" marR="0" lvl="0" indent="0" algn="l" rtl="0">
              <a:lnSpc>
                <a:spcPct val="100000"/>
              </a:lnSpc>
              <a:spcBef>
                <a:spcPts val="0"/>
              </a:spcBef>
              <a:spcAft>
                <a:spcPts val="0"/>
              </a:spcAft>
              <a:buClr>
                <a:schemeClr val="hlink"/>
              </a:buClr>
              <a:buSzPct val="25000"/>
              <a:buFont typeface="Comic Sans MS"/>
              <a:buNone/>
            </a:pPr>
            <a:r>
              <a:rPr lang="en-US" sz="2400" b="0" i="0" u="none" strike="noStrike" cap="none">
                <a:solidFill>
                  <a:schemeClr val="hlink"/>
                </a:solidFill>
                <a:latin typeface="Comic Sans MS"/>
                <a:ea typeface="Comic Sans MS"/>
                <a:cs typeface="Comic Sans MS"/>
                <a:sym typeface="Comic Sans MS"/>
              </a:rPr>
              <a:t>Mentally retarded</a:t>
            </a:r>
          </a:p>
          <a:p>
            <a:pPr marL="0" marR="0" lvl="0" indent="0" algn="l" rtl="0">
              <a:lnSpc>
                <a:spcPct val="100000"/>
              </a:lnSpc>
              <a:spcBef>
                <a:spcPts val="0"/>
              </a:spcBef>
              <a:spcAft>
                <a:spcPts val="0"/>
              </a:spcAft>
              <a:buClr>
                <a:schemeClr val="hlink"/>
              </a:buClr>
              <a:buSzPct val="25000"/>
              <a:buFont typeface="Comic Sans MS"/>
              <a:buNone/>
            </a:pPr>
            <a:r>
              <a:rPr lang="en-US" sz="2400" b="0" i="0" u="none" strike="noStrike" cap="none">
                <a:solidFill>
                  <a:schemeClr val="hlink"/>
                </a:solidFill>
                <a:latin typeface="Comic Sans MS"/>
                <a:ea typeface="Comic Sans MS"/>
                <a:cs typeface="Comic Sans MS"/>
                <a:sym typeface="Comic Sans MS"/>
              </a:rPr>
              <a:t>Malformed larynx</a:t>
            </a:r>
          </a:p>
          <a:p>
            <a:pPr marL="0" marR="0" lvl="0" indent="0" algn="l" rtl="0">
              <a:lnSpc>
                <a:spcPct val="100000"/>
              </a:lnSpc>
              <a:spcBef>
                <a:spcPts val="0"/>
              </a:spcBef>
              <a:spcAft>
                <a:spcPts val="0"/>
              </a:spcAft>
              <a:buClr>
                <a:schemeClr val="hlink"/>
              </a:buClr>
              <a:buSzPct val="25000"/>
              <a:buFont typeface="Comic Sans MS"/>
              <a:buNone/>
            </a:pPr>
            <a:r>
              <a:rPr lang="en-US" sz="2400" b="0" i="0" u="none" strike="noStrike" cap="none">
                <a:solidFill>
                  <a:schemeClr val="hlink"/>
                </a:solidFill>
                <a:latin typeface="Comic Sans MS"/>
                <a:ea typeface="Comic Sans MS"/>
                <a:cs typeface="Comic Sans MS"/>
                <a:sym typeface="Comic Sans MS"/>
              </a:rPr>
              <a:t>Normal lifespan</a:t>
            </a:r>
          </a:p>
        </p:txBody>
      </p:sp>
      <p:pic>
        <p:nvPicPr>
          <p:cNvPr id="631" name="Shape 631"/>
          <p:cNvPicPr preferRelativeResize="0">
            <a:picLocks noGrp="1"/>
          </p:cNvPicPr>
          <p:nvPr>
            <p:ph type="body" idx="2"/>
          </p:nvPr>
        </p:nvPicPr>
        <p:blipFill rotWithShape="1">
          <a:blip r:embed="rId4">
            <a:alphaModFix/>
          </a:blip>
          <a:srcRect/>
          <a:stretch/>
        </p:blipFill>
        <p:spPr>
          <a:xfrm>
            <a:off x="3505200" y="4495800"/>
            <a:ext cx="1981199" cy="2209799"/>
          </a:xfrm>
          <a:prstGeom prst="rect">
            <a:avLst/>
          </a:prstGeom>
          <a:noFill/>
          <a:ln>
            <a:noFill/>
          </a:ln>
        </p:spPr>
      </p:pic>
      <p:sp>
        <p:nvSpPr>
          <p:cNvPr id="632" name="Shape 632"/>
          <p:cNvSpPr txBox="1"/>
          <p:nvPr/>
        </p:nvSpPr>
        <p:spPr>
          <a:xfrm>
            <a:off x="8534400" y="1981200"/>
            <a:ext cx="228600" cy="228600"/>
          </a:xfrm>
          <a:prstGeom prst="rect">
            <a:avLst/>
          </a:prstGeom>
          <a:solidFill>
            <a:schemeClr val="lt1"/>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Shape 637"/>
          <p:cNvSpPr txBox="1">
            <a:spLocks noGrp="1"/>
          </p:cNvSpPr>
          <p:nvPr>
            <p:ph type="title"/>
          </p:nvPr>
        </p:nvSpPr>
        <p:spPr>
          <a:xfrm>
            <a:off x="457200" y="63221"/>
            <a:ext cx="8229600" cy="1354499"/>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Comic Sans MS"/>
              <a:buNone/>
            </a:pPr>
            <a:r>
              <a:rPr lang="en-US" sz="4400" b="1" i="0" u="none" strike="noStrike" cap="none">
                <a:solidFill>
                  <a:schemeClr val="lt2"/>
                </a:solidFill>
                <a:latin typeface="Comic Sans MS"/>
                <a:ea typeface="Comic Sans MS"/>
                <a:cs typeface="Comic Sans MS"/>
                <a:sym typeface="Comic Sans MS"/>
              </a:rPr>
              <a:t>Deletion: Aniridia-Wilms Tumor Syndrome</a:t>
            </a:r>
          </a:p>
        </p:txBody>
      </p:sp>
      <p:pic>
        <p:nvPicPr>
          <p:cNvPr id="638" name="Shape 638" descr="normal male 2"/>
          <p:cNvPicPr preferRelativeResize="0">
            <a:picLocks noGrp="1"/>
          </p:cNvPicPr>
          <p:nvPr>
            <p:ph type="body" idx="1"/>
          </p:nvPr>
        </p:nvPicPr>
        <p:blipFill rotWithShape="1">
          <a:blip r:embed="rId3">
            <a:alphaModFix/>
          </a:blip>
          <a:srcRect/>
          <a:stretch/>
        </p:blipFill>
        <p:spPr>
          <a:xfrm>
            <a:off x="5257800" y="1447800"/>
            <a:ext cx="3581398" cy="3581398"/>
          </a:xfrm>
          <a:prstGeom prst="rect">
            <a:avLst/>
          </a:prstGeom>
          <a:noFill/>
          <a:ln>
            <a:noFill/>
          </a:ln>
        </p:spPr>
      </p:pic>
      <p:sp>
        <p:nvSpPr>
          <p:cNvPr id="639" name="Shape 639"/>
          <p:cNvSpPr txBox="1"/>
          <p:nvPr/>
        </p:nvSpPr>
        <p:spPr>
          <a:xfrm>
            <a:off x="8001000" y="2819400"/>
            <a:ext cx="228600" cy="228600"/>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640" name="Shape 640"/>
          <p:cNvSpPr/>
          <p:nvPr/>
        </p:nvSpPr>
        <p:spPr>
          <a:xfrm>
            <a:off x="7696200" y="2590800"/>
            <a:ext cx="685799" cy="990598"/>
          </a:xfrm>
          <a:prstGeom prst="ellipse">
            <a:avLst/>
          </a:prstGeom>
          <a:noFill/>
          <a:ln w="28575"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641" name="Shape 641"/>
          <p:cNvSpPr txBox="1"/>
          <p:nvPr/>
        </p:nvSpPr>
        <p:spPr>
          <a:xfrm rot="-539916">
            <a:off x="232435" y="1417555"/>
            <a:ext cx="3577126" cy="192510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1800" b="1" i="0" u="none" strike="noStrike" cap="none">
                <a:solidFill>
                  <a:schemeClr val="lt1"/>
                </a:solidFill>
                <a:latin typeface="Comic Sans MS"/>
                <a:ea typeface="Comic Sans MS"/>
                <a:cs typeface="Comic Sans MS"/>
                <a:sym typeface="Comic Sans MS"/>
              </a:rPr>
              <a:t>1 in 50,000,000 births</a:t>
            </a:r>
            <a:br>
              <a:rPr lang="en-US" sz="1800" b="1" i="0" u="none" strike="noStrike" cap="none">
                <a:solidFill>
                  <a:schemeClr val="lt1"/>
                </a:solidFill>
                <a:latin typeface="Comic Sans MS"/>
                <a:ea typeface="Comic Sans MS"/>
                <a:cs typeface="Comic Sans MS"/>
                <a:sym typeface="Comic Sans MS"/>
              </a:rPr>
            </a:br>
            <a:endParaRPr lang="en-US" sz="1800" b="1" i="0" u="none" strike="noStrike" cap="none">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ct val="25000"/>
              <a:buFont typeface="Comic Sans MS"/>
              <a:buNone/>
            </a:pPr>
            <a:r>
              <a:rPr lang="en-US" sz="1800" b="1" i="0" u="none" strike="noStrike" cap="none">
                <a:solidFill>
                  <a:schemeClr val="lt1"/>
                </a:solidFill>
                <a:latin typeface="Comic Sans MS"/>
                <a:ea typeface="Comic Sans MS"/>
                <a:cs typeface="Comic Sans MS"/>
                <a:sym typeface="Comic Sans MS"/>
              </a:rPr>
              <a:t>46 chromosomes</a:t>
            </a:r>
            <a:br>
              <a:rPr lang="en-US" sz="1800" b="1" i="0" u="none" strike="noStrike" cap="none">
                <a:solidFill>
                  <a:schemeClr val="lt1"/>
                </a:solidFill>
                <a:latin typeface="Comic Sans MS"/>
                <a:ea typeface="Comic Sans MS"/>
                <a:cs typeface="Comic Sans MS"/>
                <a:sym typeface="Comic Sans MS"/>
              </a:rPr>
            </a:br>
            <a:r>
              <a:rPr lang="en-US" sz="1800" b="1" i="0" u="none" strike="noStrike" cap="none">
                <a:solidFill>
                  <a:schemeClr val="lt1"/>
                </a:solidFill>
                <a:latin typeface="Comic Sans MS"/>
                <a:ea typeface="Comic Sans MS"/>
                <a:cs typeface="Comic Sans MS"/>
                <a:sym typeface="Comic Sans MS"/>
              </a:rPr>
              <a:t>XY or XX</a:t>
            </a:r>
          </a:p>
          <a:p>
            <a:pPr marL="0" marR="0" lvl="0" indent="0" algn="l" rtl="0">
              <a:lnSpc>
                <a:spcPct val="100000"/>
              </a:lnSpc>
              <a:spcBef>
                <a:spcPts val="0"/>
              </a:spcBef>
              <a:spcAft>
                <a:spcPts val="0"/>
              </a:spcAft>
              <a:buClr>
                <a:schemeClr val="lt1"/>
              </a:buClr>
              <a:buFont typeface="Comic Sans MS"/>
              <a:buNone/>
            </a:pPr>
            <a:endParaRPr sz="1800" b="1" i="0" u="none" strike="noStrike" cap="none">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ct val="25000"/>
              <a:buFont typeface="Comic Sans MS"/>
              <a:buNone/>
            </a:pPr>
            <a:r>
              <a:rPr lang="en-US" sz="1800" b="1" i="0" u="none" strike="noStrike" cap="none">
                <a:solidFill>
                  <a:schemeClr val="lt1"/>
                </a:solidFill>
                <a:latin typeface="Comic Sans MS"/>
                <a:ea typeface="Comic Sans MS"/>
                <a:cs typeface="Comic Sans MS"/>
                <a:sym typeface="Comic Sans MS"/>
              </a:rPr>
              <a:t>#11 Deletion of upper arm</a:t>
            </a:r>
          </a:p>
          <a:p>
            <a:pPr marL="0" marR="0" lvl="0" indent="0" algn="l" rtl="0">
              <a:lnSpc>
                <a:spcPct val="100000"/>
              </a:lnSpc>
              <a:spcBef>
                <a:spcPts val="0"/>
              </a:spcBef>
              <a:spcAft>
                <a:spcPts val="0"/>
              </a:spcAft>
              <a:buClr>
                <a:srgbClr val="000000"/>
              </a:buClr>
              <a:buFont typeface="Arial"/>
              <a:buNone/>
            </a:pPr>
            <a:endParaRPr sz="1800" b="1" i="0" u="none" strike="noStrike" cap="none">
              <a:solidFill>
                <a:schemeClr val="lt1"/>
              </a:solidFill>
              <a:latin typeface="Comic Sans MS"/>
              <a:ea typeface="Comic Sans MS"/>
              <a:cs typeface="Comic Sans MS"/>
              <a:sym typeface="Comic Sans MS"/>
            </a:endParaRPr>
          </a:p>
        </p:txBody>
      </p:sp>
      <p:pic>
        <p:nvPicPr>
          <p:cNvPr id="642" name="Shape 642"/>
          <p:cNvPicPr preferRelativeResize="0">
            <a:picLocks noGrp="1"/>
          </p:cNvPicPr>
          <p:nvPr>
            <p:ph type="body" idx="2"/>
          </p:nvPr>
        </p:nvPicPr>
        <p:blipFill rotWithShape="1">
          <a:blip r:embed="rId4">
            <a:alphaModFix/>
          </a:blip>
          <a:srcRect/>
          <a:stretch/>
        </p:blipFill>
        <p:spPr>
          <a:xfrm>
            <a:off x="265112" y="3352800"/>
            <a:ext cx="3276600" cy="2666998"/>
          </a:xfrm>
          <a:prstGeom prst="rect">
            <a:avLst/>
          </a:prstGeom>
          <a:noFill/>
          <a:ln>
            <a:noFill/>
          </a:ln>
        </p:spPr>
      </p:pic>
      <p:sp>
        <p:nvSpPr>
          <p:cNvPr id="643" name="Shape 643"/>
          <p:cNvSpPr txBox="1"/>
          <p:nvPr/>
        </p:nvSpPr>
        <p:spPr>
          <a:xfrm rot="-900000">
            <a:off x="3144835" y="4516436"/>
            <a:ext cx="2806700" cy="1739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Comic Sans MS"/>
              <a:buNone/>
            </a:pPr>
            <a:r>
              <a:rPr lang="en-US" sz="1800" b="0" i="0" u="none" strike="noStrike" cap="none">
                <a:solidFill>
                  <a:schemeClr val="hlink"/>
                </a:solidFill>
                <a:latin typeface="Comic Sans MS"/>
                <a:ea typeface="Comic Sans MS"/>
                <a:cs typeface="Comic Sans MS"/>
                <a:sym typeface="Comic Sans MS"/>
              </a:rPr>
              <a:t>Symptoms: </a:t>
            </a:r>
          </a:p>
          <a:p>
            <a:pPr marL="0" marR="0" lvl="0" indent="0" algn="l" rtl="0">
              <a:lnSpc>
                <a:spcPct val="100000"/>
              </a:lnSpc>
              <a:spcBef>
                <a:spcPts val="0"/>
              </a:spcBef>
              <a:spcAft>
                <a:spcPts val="0"/>
              </a:spcAft>
              <a:buClr>
                <a:schemeClr val="hlink"/>
              </a:buClr>
              <a:buSzPct val="25000"/>
              <a:buFont typeface="Comic Sans MS"/>
              <a:buNone/>
            </a:pPr>
            <a:r>
              <a:rPr lang="en-US" sz="1800" b="0" i="0" u="none" strike="noStrike" cap="none">
                <a:solidFill>
                  <a:schemeClr val="hlink"/>
                </a:solidFill>
                <a:latin typeface="Comic Sans MS"/>
                <a:ea typeface="Comic Sans MS"/>
                <a:cs typeface="Comic Sans MS"/>
                <a:sym typeface="Comic Sans MS"/>
              </a:rPr>
              <a:t>Mentally retarded</a:t>
            </a:r>
          </a:p>
          <a:p>
            <a:pPr marL="0" marR="0" lvl="0" indent="0" algn="l" rtl="0">
              <a:lnSpc>
                <a:spcPct val="100000"/>
              </a:lnSpc>
              <a:spcBef>
                <a:spcPts val="0"/>
              </a:spcBef>
              <a:spcAft>
                <a:spcPts val="0"/>
              </a:spcAft>
              <a:buClr>
                <a:schemeClr val="hlink"/>
              </a:buClr>
              <a:buSzPct val="25000"/>
              <a:buFont typeface="Comic Sans MS"/>
              <a:buNone/>
            </a:pPr>
            <a:r>
              <a:rPr lang="en-US" sz="1800" b="0" i="0" u="none" strike="noStrike" cap="none">
                <a:solidFill>
                  <a:schemeClr val="hlink"/>
                </a:solidFill>
                <a:latin typeface="Comic Sans MS"/>
                <a:ea typeface="Comic Sans MS"/>
                <a:cs typeface="Comic Sans MS"/>
                <a:sym typeface="Comic Sans MS"/>
              </a:rPr>
              <a:t>Growth retarded</a:t>
            </a:r>
          </a:p>
          <a:p>
            <a:pPr marL="0" marR="0" lvl="0" indent="0" algn="l" rtl="0">
              <a:lnSpc>
                <a:spcPct val="100000"/>
              </a:lnSpc>
              <a:spcBef>
                <a:spcPts val="0"/>
              </a:spcBef>
              <a:spcAft>
                <a:spcPts val="0"/>
              </a:spcAft>
              <a:buClr>
                <a:schemeClr val="hlink"/>
              </a:buClr>
              <a:buSzPct val="25000"/>
              <a:buFont typeface="Comic Sans MS"/>
              <a:buNone/>
            </a:pPr>
            <a:r>
              <a:rPr lang="en-US" sz="1800" b="0" i="0" u="none" strike="noStrike" cap="none">
                <a:solidFill>
                  <a:schemeClr val="hlink"/>
                </a:solidFill>
                <a:latin typeface="Comic Sans MS"/>
                <a:ea typeface="Comic Sans MS"/>
                <a:cs typeface="Comic Sans MS"/>
                <a:sym typeface="Comic Sans MS"/>
              </a:rPr>
              <a:t>Blindness</a:t>
            </a:r>
          </a:p>
          <a:p>
            <a:pPr marL="0" marR="0" lvl="0" indent="0" algn="l" rtl="0">
              <a:lnSpc>
                <a:spcPct val="100000"/>
              </a:lnSpc>
              <a:spcBef>
                <a:spcPts val="0"/>
              </a:spcBef>
              <a:spcAft>
                <a:spcPts val="0"/>
              </a:spcAft>
              <a:buClr>
                <a:schemeClr val="hlink"/>
              </a:buClr>
              <a:buSzPct val="25000"/>
              <a:buFont typeface="Comic Sans MS"/>
              <a:buNone/>
            </a:pPr>
            <a:r>
              <a:rPr lang="en-US" sz="1800" b="0" i="0" u="none" strike="noStrike" cap="none">
                <a:solidFill>
                  <a:schemeClr val="hlink"/>
                </a:solidFill>
                <a:latin typeface="Comic Sans MS"/>
                <a:ea typeface="Comic Sans MS"/>
                <a:cs typeface="Comic Sans MS"/>
                <a:sym typeface="Comic Sans MS"/>
              </a:rPr>
              <a:t>Tumors on kidneys</a:t>
            </a:r>
          </a:p>
          <a:p>
            <a:pPr marL="0" marR="0" lvl="0" indent="0" algn="l" rtl="0">
              <a:lnSpc>
                <a:spcPct val="100000"/>
              </a:lnSpc>
              <a:spcBef>
                <a:spcPts val="0"/>
              </a:spcBef>
              <a:spcAft>
                <a:spcPts val="0"/>
              </a:spcAft>
              <a:buClr>
                <a:schemeClr val="hlink"/>
              </a:buClr>
              <a:buSzPct val="25000"/>
              <a:buFont typeface="Comic Sans MS"/>
              <a:buNone/>
            </a:pPr>
            <a:r>
              <a:rPr lang="en-US" sz="1800" b="0" i="0" u="none" strike="noStrike" cap="none">
                <a:solidFill>
                  <a:schemeClr val="hlink"/>
                </a:solidFill>
                <a:latin typeface="Comic Sans MS"/>
                <a:ea typeface="Comic Sans MS"/>
                <a:cs typeface="Comic Sans MS"/>
                <a:sym typeface="Comic Sans MS"/>
              </a:rPr>
              <a:t>Short lifespan</a:t>
            </a:r>
          </a:p>
        </p:txBody>
      </p:sp>
      <p:sp>
        <p:nvSpPr>
          <p:cNvPr id="644" name="Shape 644"/>
          <p:cNvSpPr/>
          <p:nvPr/>
        </p:nvSpPr>
        <p:spPr>
          <a:xfrm rot="540000">
            <a:off x="7924799" y="1447800"/>
            <a:ext cx="609600" cy="1066800"/>
          </a:xfrm>
          <a:prstGeom prst="downArrow">
            <a:avLst>
              <a:gd name="adj1" fmla="val 50000"/>
              <a:gd name="adj2" fmla="val 50000"/>
            </a:avLst>
          </a:prstGeom>
          <a:solidFill>
            <a:srgbClr val="FF0000"/>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Comic Sans MS"/>
              <a:buNone/>
            </a:pPr>
            <a:r>
              <a:rPr lang="en-US" sz="3600" b="1" i="0" u="none" strike="noStrike" cap="none">
                <a:solidFill>
                  <a:schemeClr val="lt2"/>
                </a:solidFill>
                <a:latin typeface="Comic Sans MS"/>
                <a:ea typeface="Comic Sans MS"/>
                <a:cs typeface="Comic Sans MS"/>
                <a:sym typeface="Comic Sans MS"/>
              </a:rPr>
              <a:t>Thirteen Q Deletion Syndrome</a:t>
            </a:r>
          </a:p>
        </p:txBody>
      </p:sp>
      <p:pic>
        <p:nvPicPr>
          <p:cNvPr id="650" name="Shape 650" descr="normal male 2"/>
          <p:cNvPicPr preferRelativeResize="0">
            <a:picLocks noGrp="1"/>
          </p:cNvPicPr>
          <p:nvPr>
            <p:ph type="body" idx="1"/>
          </p:nvPr>
        </p:nvPicPr>
        <p:blipFill rotWithShape="1">
          <a:blip r:embed="rId3">
            <a:alphaModFix/>
          </a:blip>
          <a:srcRect/>
          <a:stretch/>
        </p:blipFill>
        <p:spPr>
          <a:xfrm>
            <a:off x="4800600" y="1371600"/>
            <a:ext cx="3886200" cy="3962399"/>
          </a:xfrm>
          <a:prstGeom prst="rect">
            <a:avLst/>
          </a:prstGeom>
          <a:noFill/>
          <a:ln>
            <a:noFill/>
          </a:ln>
        </p:spPr>
      </p:pic>
      <p:pic>
        <p:nvPicPr>
          <p:cNvPr id="651" name="Shape 651"/>
          <p:cNvPicPr preferRelativeResize="0">
            <a:picLocks noGrp="1"/>
          </p:cNvPicPr>
          <p:nvPr>
            <p:ph type="body" idx="2"/>
          </p:nvPr>
        </p:nvPicPr>
        <p:blipFill rotWithShape="1">
          <a:blip r:embed="rId4">
            <a:alphaModFix/>
          </a:blip>
          <a:srcRect/>
          <a:stretch/>
        </p:blipFill>
        <p:spPr>
          <a:xfrm>
            <a:off x="228600" y="4800600"/>
            <a:ext cx="1295400" cy="1881186"/>
          </a:xfrm>
          <a:prstGeom prst="rect">
            <a:avLst/>
          </a:prstGeom>
          <a:noFill/>
          <a:ln>
            <a:noFill/>
          </a:ln>
        </p:spPr>
      </p:pic>
      <p:pic>
        <p:nvPicPr>
          <p:cNvPr id="652" name="Shape 652"/>
          <p:cNvPicPr preferRelativeResize="0">
            <a:picLocks noGrp="1"/>
          </p:cNvPicPr>
          <p:nvPr>
            <p:ph type="body" idx="3"/>
          </p:nvPr>
        </p:nvPicPr>
        <p:blipFill rotWithShape="1">
          <a:blip r:embed="rId5">
            <a:alphaModFix/>
          </a:blip>
          <a:srcRect/>
          <a:stretch/>
        </p:blipFill>
        <p:spPr>
          <a:xfrm>
            <a:off x="1524000" y="4800600"/>
            <a:ext cx="1587499" cy="1904999"/>
          </a:xfrm>
          <a:prstGeom prst="rect">
            <a:avLst/>
          </a:prstGeom>
          <a:noFill/>
          <a:ln>
            <a:noFill/>
          </a:ln>
        </p:spPr>
      </p:pic>
      <p:sp>
        <p:nvSpPr>
          <p:cNvPr id="653" name="Shape 653"/>
          <p:cNvSpPr/>
          <p:nvPr/>
        </p:nvSpPr>
        <p:spPr>
          <a:xfrm>
            <a:off x="4800600" y="3657600"/>
            <a:ext cx="609599" cy="838198"/>
          </a:xfrm>
          <a:prstGeom prst="ellipse">
            <a:avLst/>
          </a:prstGeom>
          <a:noFill/>
          <a:ln w="28575"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654" name="Shape 654"/>
          <p:cNvSpPr txBox="1"/>
          <p:nvPr/>
        </p:nvSpPr>
        <p:spPr>
          <a:xfrm>
            <a:off x="4953000" y="4038600"/>
            <a:ext cx="152399" cy="228600"/>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655" name="Shape 655"/>
          <p:cNvSpPr/>
          <p:nvPr/>
        </p:nvSpPr>
        <p:spPr>
          <a:xfrm rot="-2340000">
            <a:off x="4038599" y="2819398"/>
            <a:ext cx="609599" cy="1066799"/>
          </a:xfrm>
          <a:prstGeom prst="downArrow">
            <a:avLst>
              <a:gd name="adj1" fmla="val 50000"/>
              <a:gd name="adj2" fmla="val 50000"/>
            </a:avLst>
          </a:prstGeom>
          <a:solidFill>
            <a:srgbClr val="FF0000"/>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656" name="Shape 656"/>
          <p:cNvSpPr txBox="1"/>
          <p:nvPr/>
        </p:nvSpPr>
        <p:spPr>
          <a:xfrm rot="-840000">
            <a:off x="304798" y="1142999"/>
            <a:ext cx="3810000" cy="1739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1800" b="1" i="0" u="none" strike="noStrike" cap="none">
                <a:solidFill>
                  <a:schemeClr val="lt1"/>
                </a:solidFill>
                <a:latin typeface="Comic Sans MS"/>
                <a:ea typeface="Comic Sans MS"/>
                <a:cs typeface="Comic Sans MS"/>
                <a:sym typeface="Comic Sans MS"/>
              </a:rPr>
              <a:t>1 in 500,000 births</a:t>
            </a:r>
            <a:br>
              <a:rPr lang="en-US" sz="1800" b="1" i="0" u="none" strike="noStrike" cap="none">
                <a:solidFill>
                  <a:schemeClr val="lt1"/>
                </a:solidFill>
                <a:latin typeface="Comic Sans MS"/>
                <a:ea typeface="Comic Sans MS"/>
                <a:cs typeface="Comic Sans MS"/>
                <a:sym typeface="Comic Sans MS"/>
              </a:rPr>
            </a:br>
            <a:endParaRPr lang="en-US" sz="1800" b="1" i="0" u="none" strike="noStrike" cap="none">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ct val="25000"/>
              <a:buFont typeface="Comic Sans MS"/>
              <a:buNone/>
            </a:pPr>
            <a:r>
              <a:rPr lang="en-US" sz="1800" b="1" i="0" u="none" strike="noStrike" cap="none">
                <a:solidFill>
                  <a:schemeClr val="lt1"/>
                </a:solidFill>
                <a:latin typeface="Comic Sans MS"/>
                <a:ea typeface="Comic Sans MS"/>
                <a:cs typeface="Comic Sans MS"/>
                <a:sym typeface="Comic Sans MS"/>
              </a:rPr>
              <a:t>46 chromosomes</a:t>
            </a:r>
            <a:br>
              <a:rPr lang="en-US" sz="1800" b="1" i="0" u="none" strike="noStrike" cap="none">
                <a:solidFill>
                  <a:schemeClr val="lt1"/>
                </a:solidFill>
                <a:latin typeface="Comic Sans MS"/>
                <a:ea typeface="Comic Sans MS"/>
                <a:cs typeface="Comic Sans MS"/>
                <a:sym typeface="Comic Sans MS"/>
              </a:rPr>
            </a:br>
            <a:r>
              <a:rPr lang="en-US" sz="1800" b="1" i="0" u="none" strike="noStrike" cap="none">
                <a:solidFill>
                  <a:schemeClr val="lt1"/>
                </a:solidFill>
                <a:latin typeface="Comic Sans MS"/>
                <a:ea typeface="Comic Sans MS"/>
                <a:cs typeface="Comic Sans MS"/>
                <a:sym typeface="Comic Sans MS"/>
              </a:rPr>
              <a:t>XY or XX</a:t>
            </a:r>
          </a:p>
          <a:p>
            <a:pPr marL="0" marR="0" lvl="0" indent="0" algn="l" rtl="0">
              <a:lnSpc>
                <a:spcPct val="100000"/>
              </a:lnSpc>
              <a:spcBef>
                <a:spcPts val="0"/>
              </a:spcBef>
              <a:spcAft>
                <a:spcPts val="0"/>
              </a:spcAft>
              <a:buClr>
                <a:schemeClr val="lt1"/>
              </a:buClr>
              <a:buFont typeface="Comic Sans MS"/>
              <a:buNone/>
            </a:pPr>
            <a:endParaRPr sz="1800" b="1" i="0" u="none" strike="noStrike" cap="none">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ct val="25000"/>
              <a:buFont typeface="Comic Sans MS"/>
              <a:buNone/>
            </a:pPr>
            <a:r>
              <a:rPr lang="en-US" sz="1800" b="1" i="0" u="none" strike="noStrike" cap="none">
                <a:solidFill>
                  <a:schemeClr val="lt1"/>
                </a:solidFill>
                <a:latin typeface="Comic Sans MS"/>
                <a:ea typeface="Comic Sans MS"/>
                <a:cs typeface="Comic Sans MS"/>
                <a:sym typeface="Comic Sans MS"/>
              </a:rPr>
              <a:t>#13 Deletion of lower arm</a:t>
            </a:r>
          </a:p>
        </p:txBody>
      </p:sp>
      <p:sp>
        <p:nvSpPr>
          <p:cNvPr id="657" name="Shape 657"/>
          <p:cNvSpPr txBox="1"/>
          <p:nvPr/>
        </p:nvSpPr>
        <p:spPr>
          <a:xfrm>
            <a:off x="1219200" y="3200400"/>
            <a:ext cx="4572000" cy="1616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Mentally retarded</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Deformed face</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No thumbs</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Heart disease</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Short lifespan</a:t>
            </a:r>
          </a:p>
        </p:txBody>
      </p:sp>
      <p:pic>
        <p:nvPicPr>
          <p:cNvPr id="658" name="Shape 658"/>
          <p:cNvPicPr preferRelativeResize="0">
            <a:picLocks noGrp="1"/>
          </p:cNvPicPr>
          <p:nvPr>
            <p:ph type="body" idx="4"/>
          </p:nvPr>
        </p:nvPicPr>
        <p:blipFill rotWithShape="1">
          <a:blip r:embed="rId6">
            <a:alphaModFix/>
          </a:blip>
          <a:srcRect/>
          <a:stretch/>
        </p:blipFill>
        <p:spPr>
          <a:xfrm>
            <a:off x="3124200" y="4800600"/>
            <a:ext cx="1746250" cy="19049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a:spLocks noGrp="1"/>
          </p:cNvSpPr>
          <p:nvPr>
            <p:ph type="title"/>
          </p:nvPr>
        </p:nvSpPr>
        <p:spPr>
          <a:xfrm>
            <a:off x="457200" y="11"/>
            <a:ext cx="8229600" cy="1139700"/>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Comic Sans MS"/>
              <a:buNone/>
            </a:pPr>
            <a:r>
              <a:rPr lang="en-US" sz="3600" b="1" i="0" u="none" strike="noStrike" cap="none">
                <a:solidFill>
                  <a:schemeClr val="lt2"/>
                </a:solidFill>
                <a:latin typeface="Comic Sans MS"/>
                <a:ea typeface="Comic Sans MS"/>
                <a:cs typeface="Comic Sans MS"/>
                <a:sym typeface="Comic Sans MS"/>
              </a:rPr>
              <a:t>Deletion: Prader-Willi Syndrome</a:t>
            </a:r>
          </a:p>
        </p:txBody>
      </p:sp>
      <p:pic>
        <p:nvPicPr>
          <p:cNvPr id="664" name="Shape 664" descr="normal male 2"/>
          <p:cNvPicPr preferRelativeResize="0">
            <a:picLocks noGrp="1"/>
          </p:cNvPicPr>
          <p:nvPr>
            <p:ph type="body" idx="1"/>
          </p:nvPr>
        </p:nvPicPr>
        <p:blipFill rotWithShape="1">
          <a:blip r:embed="rId3">
            <a:alphaModFix/>
          </a:blip>
          <a:srcRect/>
          <a:stretch/>
        </p:blipFill>
        <p:spPr>
          <a:xfrm>
            <a:off x="4648200" y="1371600"/>
            <a:ext cx="4038598" cy="4038598"/>
          </a:xfrm>
          <a:prstGeom prst="rect">
            <a:avLst/>
          </a:prstGeom>
          <a:noFill/>
          <a:ln>
            <a:noFill/>
          </a:ln>
        </p:spPr>
      </p:pic>
      <p:pic>
        <p:nvPicPr>
          <p:cNvPr id="665" name="Shape 665"/>
          <p:cNvPicPr preferRelativeResize="0">
            <a:picLocks noGrp="1"/>
          </p:cNvPicPr>
          <p:nvPr>
            <p:ph type="body" idx="2"/>
          </p:nvPr>
        </p:nvPicPr>
        <p:blipFill rotWithShape="1">
          <a:blip r:embed="rId4">
            <a:alphaModFix/>
          </a:blip>
          <a:srcRect/>
          <a:stretch/>
        </p:blipFill>
        <p:spPr>
          <a:xfrm>
            <a:off x="2743200" y="4038600"/>
            <a:ext cx="1681161" cy="2643185"/>
          </a:xfrm>
          <a:prstGeom prst="rect">
            <a:avLst/>
          </a:prstGeom>
          <a:noFill/>
          <a:ln>
            <a:noFill/>
          </a:ln>
        </p:spPr>
      </p:pic>
      <p:sp>
        <p:nvSpPr>
          <p:cNvPr id="666" name="Shape 666"/>
          <p:cNvSpPr txBox="1"/>
          <p:nvPr/>
        </p:nvSpPr>
        <p:spPr>
          <a:xfrm>
            <a:off x="304800" y="990600"/>
            <a:ext cx="3809998" cy="20145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1800" b="1" i="0" u="none" strike="noStrike" cap="none">
                <a:solidFill>
                  <a:schemeClr val="lt1"/>
                </a:solidFill>
                <a:latin typeface="Comic Sans MS"/>
                <a:ea typeface="Comic Sans MS"/>
                <a:cs typeface="Comic Sans MS"/>
                <a:sym typeface="Comic Sans MS"/>
              </a:rPr>
              <a:t>1 in 5,000,000 births</a:t>
            </a:r>
            <a:br>
              <a:rPr lang="en-US" sz="1800" b="1" i="0" u="none" strike="noStrike" cap="none">
                <a:solidFill>
                  <a:schemeClr val="lt1"/>
                </a:solidFill>
                <a:latin typeface="Comic Sans MS"/>
                <a:ea typeface="Comic Sans MS"/>
                <a:cs typeface="Comic Sans MS"/>
                <a:sym typeface="Comic Sans MS"/>
              </a:rPr>
            </a:br>
            <a:r>
              <a:rPr lang="en-US" sz="1800" b="1" i="0" u="none" strike="noStrike" cap="none">
                <a:solidFill>
                  <a:schemeClr val="lt1"/>
                </a:solidFill>
                <a:latin typeface="Comic Sans MS"/>
                <a:ea typeface="Comic Sans MS"/>
                <a:cs typeface="Comic Sans MS"/>
                <a:sym typeface="Comic Sans MS"/>
              </a:rPr>
              <a:t/>
            </a:r>
            <a:br>
              <a:rPr lang="en-US" sz="1800" b="1" i="0" u="none" strike="noStrike" cap="none">
                <a:solidFill>
                  <a:schemeClr val="lt1"/>
                </a:solidFill>
                <a:latin typeface="Comic Sans MS"/>
                <a:ea typeface="Comic Sans MS"/>
                <a:cs typeface="Comic Sans MS"/>
                <a:sym typeface="Comic Sans MS"/>
              </a:rPr>
            </a:br>
            <a:r>
              <a:rPr lang="en-US" sz="1800" b="1" i="0" u="none" strike="noStrike" cap="none">
                <a:solidFill>
                  <a:schemeClr val="lt1"/>
                </a:solidFill>
                <a:latin typeface="Comic Sans MS"/>
                <a:ea typeface="Comic Sans MS"/>
                <a:cs typeface="Comic Sans MS"/>
                <a:sym typeface="Comic Sans MS"/>
              </a:rPr>
              <a:t>46 chromosomes</a:t>
            </a:r>
          </a:p>
          <a:p>
            <a:pPr marL="0" marR="0" lvl="0" indent="0" algn="l" rtl="0">
              <a:lnSpc>
                <a:spcPct val="100000"/>
              </a:lnSpc>
              <a:spcBef>
                <a:spcPts val="0"/>
              </a:spcBef>
              <a:spcAft>
                <a:spcPts val="0"/>
              </a:spcAft>
              <a:buClr>
                <a:schemeClr val="lt1"/>
              </a:buClr>
              <a:buSzPct val="25000"/>
              <a:buFont typeface="Comic Sans MS"/>
              <a:buNone/>
            </a:pPr>
            <a:r>
              <a:rPr lang="en-US" sz="1800" b="1" i="0" u="none" strike="noStrike" cap="none">
                <a:solidFill>
                  <a:schemeClr val="lt1"/>
                </a:solidFill>
                <a:latin typeface="Comic Sans MS"/>
                <a:ea typeface="Comic Sans MS"/>
                <a:cs typeface="Comic Sans MS"/>
                <a:sym typeface="Comic Sans MS"/>
              </a:rPr>
              <a:t>	XY=97%  </a:t>
            </a:r>
            <a:br>
              <a:rPr lang="en-US" sz="1800" b="1" i="0" u="none" strike="noStrike" cap="none">
                <a:solidFill>
                  <a:schemeClr val="lt1"/>
                </a:solidFill>
                <a:latin typeface="Comic Sans MS"/>
                <a:ea typeface="Comic Sans MS"/>
                <a:cs typeface="Comic Sans MS"/>
                <a:sym typeface="Comic Sans MS"/>
              </a:rPr>
            </a:br>
            <a:r>
              <a:rPr lang="en-US" sz="1800" b="1" i="0" u="none" strike="noStrike" cap="none">
                <a:solidFill>
                  <a:schemeClr val="lt1"/>
                </a:solidFill>
                <a:latin typeface="Comic Sans MS"/>
                <a:ea typeface="Comic Sans MS"/>
                <a:cs typeface="Comic Sans MS"/>
                <a:sym typeface="Comic Sans MS"/>
              </a:rPr>
              <a:t>	XX=3%</a:t>
            </a:r>
            <a:br>
              <a:rPr lang="en-US" sz="1800" b="1" i="0" u="none" strike="noStrike" cap="none">
                <a:solidFill>
                  <a:schemeClr val="lt1"/>
                </a:solidFill>
                <a:latin typeface="Comic Sans MS"/>
                <a:ea typeface="Comic Sans MS"/>
                <a:cs typeface="Comic Sans MS"/>
                <a:sym typeface="Comic Sans MS"/>
              </a:rPr>
            </a:br>
            <a:endParaRPr lang="en-US" sz="1800" b="1" i="0" u="none" strike="noStrike" cap="none">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ct val="25000"/>
              <a:buFont typeface="Comic Sans MS"/>
              <a:buNone/>
            </a:pPr>
            <a:r>
              <a:rPr lang="en-US" sz="1800" b="1" i="0" u="none" strike="noStrike" cap="none">
                <a:solidFill>
                  <a:schemeClr val="lt1"/>
                </a:solidFill>
                <a:latin typeface="Comic Sans MS"/>
                <a:ea typeface="Comic Sans MS"/>
                <a:cs typeface="Comic Sans MS"/>
                <a:sym typeface="Comic Sans MS"/>
              </a:rPr>
              <a:t>#15 Deletion of lower arm</a:t>
            </a:r>
          </a:p>
        </p:txBody>
      </p:sp>
      <p:sp>
        <p:nvSpPr>
          <p:cNvPr id="667" name="Shape 667"/>
          <p:cNvSpPr/>
          <p:nvPr/>
        </p:nvSpPr>
        <p:spPr>
          <a:xfrm>
            <a:off x="5562600" y="3657600"/>
            <a:ext cx="533399" cy="914400"/>
          </a:xfrm>
          <a:prstGeom prst="ellipse">
            <a:avLst/>
          </a:prstGeom>
          <a:noFill/>
          <a:ln w="28575"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668" name="Shape 668"/>
          <p:cNvSpPr txBox="1"/>
          <p:nvPr/>
        </p:nvSpPr>
        <p:spPr>
          <a:xfrm>
            <a:off x="5867400" y="4114800"/>
            <a:ext cx="152399" cy="228600"/>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669" name="Shape 669"/>
          <p:cNvSpPr txBox="1"/>
          <p:nvPr/>
        </p:nvSpPr>
        <p:spPr>
          <a:xfrm rot="-480000">
            <a:off x="228599" y="2895600"/>
            <a:ext cx="4571998" cy="16160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Small bird-like head</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Mentally retarded</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Respiratory problems</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Obesity</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Short lifespan</a:t>
            </a:r>
          </a:p>
        </p:txBody>
      </p:sp>
      <p:pic>
        <p:nvPicPr>
          <p:cNvPr id="670" name="Shape 670"/>
          <p:cNvPicPr preferRelativeResize="0">
            <a:picLocks noGrp="1"/>
          </p:cNvPicPr>
          <p:nvPr>
            <p:ph type="body" idx="3"/>
          </p:nvPr>
        </p:nvPicPr>
        <p:blipFill rotWithShape="1">
          <a:blip r:embed="rId5">
            <a:alphaModFix/>
          </a:blip>
          <a:srcRect/>
          <a:stretch/>
        </p:blipFill>
        <p:spPr>
          <a:xfrm>
            <a:off x="838200" y="4724400"/>
            <a:ext cx="1600198" cy="1943100"/>
          </a:xfrm>
          <a:prstGeom prst="rect">
            <a:avLst/>
          </a:prstGeom>
          <a:noFill/>
          <a:ln>
            <a:noFill/>
          </a:ln>
        </p:spPr>
      </p:pic>
      <p:sp>
        <p:nvSpPr>
          <p:cNvPr id="671" name="Shape 671"/>
          <p:cNvSpPr/>
          <p:nvPr/>
        </p:nvSpPr>
        <p:spPr>
          <a:xfrm rot="-2340000">
            <a:off x="4876799" y="2590798"/>
            <a:ext cx="609599" cy="1066799"/>
          </a:xfrm>
          <a:prstGeom prst="downArrow">
            <a:avLst>
              <a:gd name="adj1" fmla="val 50000"/>
              <a:gd name="adj2" fmla="val 50000"/>
            </a:avLst>
          </a:prstGeom>
          <a:solidFill>
            <a:srgbClr val="FF0000"/>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Shape 676"/>
          <p:cNvSpPr txBox="1">
            <a:spLocks noGrp="1"/>
          </p:cNvSpPr>
          <p:nvPr>
            <p:ph type="title"/>
          </p:nvPr>
        </p:nvSpPr>
        <p:spPr>
          <a:xfrm>
            <a:off x="500062" y="152400"/>
            <a:ext cx="82296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Comic Sans MS"/>
              <a:buNone/>
            </a:pPr>
            <a:r>
              <a:rPr lang="en-US" sz="3600" b="1" i="0" u="none" strike="noStrike" cap="none">
                <a:solidFill>
                  <a:schemeClr val="lt2"/>
                </a:solidFill>
                <a:latin typeface="Comic Sans MS"/>
                <a:ea typeface="Comic Sans MS"/>
                <a:cs typeface="Comic Sans MS"/>
                <a:sym typeface="Comic Sans MS"/>
              </a:rPr>
              <a:t>Eighteen Q Deletion Syndrome</a:t>
            </a:r>
          </a:p>
        </p:txBody>
      </p:sp>
      <p:pic>
        <p:nvPicPr>
          <p:cNvPr id="677" name="Shape 677" descr="normal male 2"/>
          <p:cNvPicPr preferRelativeResize="0">
            <a:picLocks noGrp="1"/>
          </p:cNvPicPr>
          <p:nvPr>
            <p:ph type="body" idx="1"/>
          </p:nvPr>
        </p:nvPicPr>
        <p:blipFill rotWithShape="1">
          <a:blip r:embed="rId3">
            <a:alphaModFix/>
          </a:blip>
          <a:srcRect/>
          <a:stretch/>
        </p:blipFill>
        <p:spPr>
          <a:xfrm>
            <a:off x="4343400" y="1371600"/>
            <a:ext cx="4572000" cy="4572000"/>
          </a:xfrm>
          <a:prstGeom prst="rect">
            <a:avLst/>
          </a:prstGeom>
          <a:noFill/>
          <a:ln>
            <a:noFill/>
          </a:ln>
        </p:spPr>
      </p:pic>
      <p:pic>
        <p:nvPicPr>
          <p:cNvPr id="678" name="Shape 678"/>
          <p:cNvPicPr preferRelativeResize="0">
            <a:picLocks noGrp="1"/>
          </p:cNvPicPr>
          <p:nvPr>
            <p:ph type="body" idx="2"/>
          </p:nvPr>
        </p:nvPicPr>
        <p:blipFill rotWithShape="1">
          <a:blip r:embed="rId4">
            <a:alphaModFix/>
          </a:blip>
          <a:srcRect/>
          <a:stretch/>
        </p:blipFill>
        <p:spPr>
          <a:xfrm>
            <a:off x="2133600" y="4965700"/>
            <a:ext cx="2057400" cy="1892300"/>
          </a:xfrm>
          <a:prstGeom prst="rect">
            <a:avLst/>
          </a:prstGeom>
          <a:noFill/>
          <a:ln>
            <a:noFill/>
          </a:ln>
        </p:spPr>
      </p:pic>
      <p:sp>
        <p:nvSpPr>
          <p:cNvPr id="679" name="Shape 679"/>
          <p:cNvSpPr txBox="1"/>
          <p:nvPr/>
        </p:nvSpPr>
        <p:spPr>
          <a:xfrm rot="-840000">
            <a:off x="466725" y="990599"/>
            <a:ext cx="4571998" cy="1920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1 in 10,000,000 births</a:t>
            </a:r>
          </a:p>
          <a:p>
            <a:pPr marL="0" marR="0" lvl="0" indent="0" algn="l"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
            </a:r>
            <a:br>
              <a:rPr lang="en-US" sz="2000" b="1" i="0" u="none" strike="noStrike" cap="none">
                <a:solidFill>
                  <a:schemeClr val="lt1"/>
                </a:solidFill>
                <a:latin typeface="Comic Sans MS"/>
                <a:ea typeface="Comic Sans MS"/>
                <a:cs typeface="Comic Sans MS"/>
                <a:sym typeface="Comic Sans MS"/>
              </a:rPr>
            </a:br>
            <a:r>
              <a:rPr lang="en-US" sz="2000" b="1" i="0" u="none" strike="noStrike" cap="none">
                <a:solidFill>
                  <a:schemeClr val="lt1"/>
                </a:solidFill>
                <a:latin typeface="Comic Sans MS"/>
                <a:ea typeface="Comic Sans MS"/>
                <a:cs typeface="Comic Sans MS"/>
                <a:sym typeface="Comic Sans MS"/>
              </a:rPr>
              <a:t>46 chromosomes</a:t>
            </a:r>
            <a:br>
              <a:rPr lang="en-US" sz="2000" b="1" i="0" u="none" strike="noStrike" cap="none">
                <a:solidFill>
                  <a:schemeClr val="lt1"/>
                </a:solidFill>
                <a:latin typeface="Comic Sans MS"/>
                <a:ea typeface="Comic Sans MS"/>
                <a:cs typeface="Comic Sans MS"/>
                <a:sym typeface="Comic Sans MS"/>
              </a:rPr>
            </a:br>
            <a:r>
              <a:rPr lang="en-US" sz="2000" b="1" i="0" u="none" strike="noStrike" cap="none">
                <a:solidFill>
                  <a:schemeClr val="lt1"/>
                </a:solidFill>
                <a:latin typeface="Comic Sans MS"/>
                <a:ea typeface="Comic Sans MS"/>
                <a:cs typeface="Comic Sans MS"/>
                <a:sym typeface="Comic Sans MS"/>
              </a:rPr>
              <a:t>XY or XX</a:t>
            </a:r>
          </a:p>
          <a:p>
            <a:pPr marL="0" marR="0" lvl="0" indent="0" algn="l" rtl="0">
              <a:lnSpc>
                <a:spcPct val="100000"/>
              </a:lnSpc>
              <a:spcBef>
                <a:spcPts val="0"/>
              </a:spcBef>
              <a:spcAft>
                <a:spcPts val="0"/>
              </a:spcAft>
              <a:buClr>
                <a:schemeClr val="lt1"/>
              </a:buClr>
              <a:buFont typeface="Comic Sans MS"/>
              <a:buNone/>
            </a:pPr>
            <a:endParaRPr sz="2000" b="1" i="0" u="none" strike="noStrike" cap="none">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#18 Deletion of lower arm</a:t>
            </a:r>
          </a:p>
        </p:txBody>
      </p:sp>
      <p:sp>
        <p:nvSpPr>
          <p:cNvPr id="680" name="Shape 680"/>
          <p:cNvSpPr/>
          <p:nvPr/>
        </p:nvSpPr>
        <p:spPr>
          <a:xfrm>
            <a:off x="8153400" y="3886200"/>
            <a:ext cx="609599" cy="914400"/>
          </a:xfrm>
          <a:prstGeom prst="ellipse">
            <a:avLst/>
          </a:prstGeom>
          <a:noFill/>
          <a:ln w="28575"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681" name="Shape 681"/>
          <p:cNvSpPr txBox="1"/>
          <p:nvPr/>
        </p:nvSpPr>
        <p:spPr>
          <a:xfrm>
            <a:off x="8077200" y="4800600"/>
            <a:ext cx="152399" cy="152399"/>
          </a:xfrm>
          <a:prstGeom prst="rect">
            <a:avLst/>
          </a:prstGeom>
          <a:solidFill>
            <a:schemeClr val="lt1"/>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682" name="Shape 682"/>
          <p:cNvSpPr/>
          <p:nvPr/>
        </p:nvSpPr>
        <p:spPr>
          <a:xfrm rot="-2340000">
            <a:off x="7619998" y="2895598"/>
            <a:ext cx="609599" cy="1066799"/>
          </a:xfrm>
          <a:prstGeom prst="downArrow">
            <a:avLst>
              <a:gd name="adj1" fmla="val 50000"/>
              <a:gd name="adj2" fmla="val 50000"/>
            </a:avLst>
          </a:prstGeom>
          <a:solidFill>
            <a:srgbClr val="FF0000"/>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683" name="Shape 683"/>
          <p:cNvSpPr txBox="1"/>
          <p:nvPr/>
        </p:nvSpPr>
        <p:spPr>
          <a:xfrm>
            <a:off x="0" y="3260725"/>
            <a:ext cx="3276600" cy="19208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Mentally retarded</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Heart disease</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Abnormal hands and feet</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Large eyes</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Large ears</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Normal lifespan</a:t>
            </a:r>
          </a:p>
        </p:txBody>
      </p:sp>
      <p:pic>
        <p:nvPicPr>
          <p:cNvPr id="684" name="Shape 684" descr="abnormal arm"/>
          <p:cNvPicPr preferRelativeResize="0">
            <a:picLocks noGrp="1"/>
          </p:cNvPicPr>
          <p:nvPr>
            <p:ph type="body" idx="3"/>
          </p:nvPr>
        </p:nvPicPr>
        <p:blipFill rotWithShape="1">
          <a:blip r:embed="rId5">
            <a:alphaModFix/>
          </a:blip>
          <a:srcRect/>
          <a:stretch/>
        </p:blipFill>
        <p:spPr>
          <a:xfrm>
            <a:off x="533400" y="5165725"/>
            <a:ext cx="1100136" cy="1692275"/>
          </a:xfrm>
          <a:prstGeom prst="rect">
            <a:avLst/>
          </a:prstGeom>
          <a:noFill/>
          <a:ln>
            <a:noFill/>
          </a:ln>
        </p:spPr>
      </p:pic>
      <p:sp>
        <p:nvSpPr>
          <p:cNvPr id="685" name="Shape 685"/>
          <p:cNvSpPr txBox="1"/>
          <p:nvPr/>
        </p:nvSpPr>
        <p:spPr>
          <a:xfrm>
            <a:off x="5867400" y="4114800"/>
            <a:ext cx="152399" cy="228600"/>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686" name="Shape 686"/>
          <p:cNvSpPr txBox="1"/>
          <p:nvPr/>
        </p:nvSpPr>
        <p:spPr>
          <a:xfrm>
            <a:off x="8458200" y="4419600"/>
            <a:ext cx="152399" cy="228600"/>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70"/>
        <p:cNvGrpSpPr/>
        <p:nvPr/>
      </p:nvGrpSpPr>
      <p:grpSpPr>
        <a:xfrm>
          <a:off x="0" y="0"/>
          <a:ext cx="0" cy="0"/>
          <a:chOff x="0" y="0"/>
          <a:chExt cx="0" cy="0"/>
        </a:xfrm>
      </p:grpSpPr>
      <p:pic>
        <p:nvPicPr>
          <p:cNvPr id="371" name="Shape 371"/>
          <p:cNvPicPr preferRelativeResize="0"/>
          <p:nvPr/>
        </p:nvPicPr>
        <p:blipFill rotWithShape="1">
          <a:blip r:embed="rId4">
            <a:alphaModFix/>
          </a:blip>
          <a:srcRect/>
          <a:stretch/>
        </p:blipFill>
        <p:spPr>
          <a:xfrm>
            <a:off x="228600" y="1219200"/>
            <a:ext cx="5030700" cy="5486400"/>
          </a:xfrm>
          <a:prstGeom prst="rect">
            <a:avLst/>
          </a:prstGeom>
          <a:noFill/>
          <a:ln>
            <a:noFill/>
          </a:ln>
        </p:spPr>
      </p:pic>
      <p:sp>
        <p:nvSpPr>
          <p:cNvPr id="372" name="Shape 372"/>
          <p:cNvSpPr txBox="1"/>
          <p:nvPr/>
        </p:nvSpPr>
        <p:spPr>
          <a:xfrm>
            <a:off x="0" y="0"/>
            <a:ext cx="8763000" cy="1200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a:buNone/>
            </a:pPr>
            <a:r>
              <a:rPr lang="en-US" sz="2400" b="0" i="0" u="none">
                <a:solidFill>
                  <a:schemeClr val="dk1"/>
                </a:solidFill>
                <a:latin typeface="Times"/>
                <a:ea typeface="Times"/>
                <a:cs typeface="Times"/>
                <a:sym typeface="Times"/>
              </a:rPr>
              <a:t>When a cell is dividing, DNA winds up tightly and forms </a:t>
            </a:r>
            <a:r>
              <a:rPr lang="en-US" sz="2400" b="0" i="0" u="sng">
                <a:solidFill>
                  <a:schemeClr val="dk1"/>
                </a:solidFill>
                <a:latin typeface="Times"/>
                <a:ea typeface="Times"/>
                <a:cs typeface="Times"/>
                <a:sym typeface="Times"/>
              </a:rPr>
              <a:t>chromosomes</a:t>
            </a:r>
            <a:r>
              <a:rPr lang="en-US" sz="2400" b="0" i="0" u="none">
                <a:solidFill>
                  <a:schemeClr val="dk1"/>
                </a:solidFill>
                <a:latin typeface="Times"/>
                <a:ea typeface="Times"/>
                <a:cs typeface="Times"/>
                <a:sym typeface="Times"/>
              </a:rPr>
              <a:t> in the nucleus of the cell. A Copy of DNA is needed in </a:t>
            </a:r>
            <a:r>
              <a:rPr lang="en-US" sz="2400" b="0" i="0" u="sng">
                <a:solidFill>
                  <a:schemeClr val="dk1"/>
                </a:solidFill>
                <a:latin typeface="Times"/>
                <a:ea typeface="Times"/>
                <a:cs typeface="Times"/>
                <a:sym typeface="Times"/>
              </a:rPr>
              <a:t>all</a:t>
            </a:r>
            <a:r>
              <a:rPr lang="en-US" sz="2400" b="0" i="0" u="none">
                <a:solidFill>
                  <a:schemeClr val="dk1"/>
                </a:solidFill>
                <a:latin typeface="Times"/>
                <a:ea typeface="Times"/>
                <a:cs typeface="Times"/>
                <a:sym typeface="Times"/>
              </a:rPr>
              <a:t> cells.</a:t>
            </a:r>
          </a:p>
        </p:txBody>
      </p:sp>
      <p:pic>
        <p:nvPicPr>
          <p:cNvPr id="373" name="Shape 373"/>
          <p:cNvPicPr preferRelativeResize="0"/>
          <p:nvPr/>
        </p:nvPicPr>
        <p:blipFill rotWithShape="1">
          <a:blip r:embed="rId5">
            <a:alphaModFix/>
          </a:blip>
          <a:srcRect/>
          <a:stretch/>
        </p:blipFill>
        <p:spPr>
          <a:xfrm>
            <a:off x="5638800" y="2895600"/>
            <a:ext cx="3124200" cy="2881200"/>
          </a:xfrm>
          <a:prstGeom prst="rect">
            <a:avLst/>
          </a:prstGeom>
          <a:noFill/>
          <a:ln>
            <a:noFill/>
          </a:ln>
        </p:spPr>
      </p:pic>
      <p:sp>
        <p:nvSpPr>
          <p:cNvPr id="374" name="Shape 374"/>
          <p:cNvSpPr txBox="1"/>
          <p:nvPr/>
        </p:nvSpPr>
        <p:spPr>
          <a:xfrm>
            <a:off x="5638800" y="990600"/>
            <a:ext cx="3200400" cy="1938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a:buNone/>
            </a:pPr>
            <a:r>
              <a:rPr lang="en-US" sz="2400" b="0" i="0" u="none">
                <a:solidFill>
                  <a:schemeClr val="dk1"/>
                </a:solidFill>
                <a:latin typeface="Times"/>
                <a:ea typeface="Times"/>
                <a:cs typeface="Times"/>
                <a:sym typeface="Times"/>
              </a:rPr>
              <a:t>A specific portion of the DNA is called a </a:t>
            </a:r>
            <a:r>
              <a:rPr lang="en-US" sz="2400" b="0" i="0" u="sng">
                <a:solidFill>
                  <a:schemeClr val="dk1"/>
                </a:solidFill>
                <a:latin typeface="Times"/>
                <a:ea typeface="Times"/>
                <a:cs typeface="Times"/>
                <a:sym typeface="Times"/>
              </a:rPr>
              <a:t>gene</a:t>
            </a:r>
            <a:r>
              <a:rPr lang="en-US" sz="2400" b="0" i="0" u="none">
                <a:solidFill>
                  <a:schemeClr val="dk1"/>
                </a:solidFill>
                <a:latin typeface="Times"/>
                <a:ea typeface="Times"/>
                <a:cs typeface="Times"/>
                <a:sym typeface="Times"/>
              </a:rPr>
              <a:t>, which has 1 piece of genetic information.  Ex. Hair color is a gene. </a:t>
            </a:r>
          </a:p>
        </p:txBody>
      </p:sp>
      <p:sp>
        <p:nvSpPr>
          <p:cNvPr id="375" name="Shape 375"/>
          <p:cNvSpPr txBox="1"/>
          <p:nvPr/>
        </p:nvSpPr>
        <p:spPr>
          <a:xfrm>
            <a:off x="5284787" y="5875337"/>
            <a:ext cx="3962399" cy="830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a:buNone/>
            </a:pPr>
            <a:r>
              <a:rPr lang="en-US" sz="2400" b="0" i="0" u="none">
                <a:solidFill>
                  <a:schemeClr val="dk1"/>
                </a:solidFill>
                <a:latin typeface="Times"/>
                <a:ea typeface="Times"/>
                <a:cs typeface="Times"/>
                <a:sym typeface="Times"/>
              </a:rPr>
              <a:t>The genes are contained within the chromosome.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anim calcmode="lin" valueType="num">
                                      <p:cBhvr additive="base">
                                        <p:cTn id="7" dur="500"/>
                                        <p:tgtEl>
                                          <p:spTgt spid="37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74"/>
                                        </p:tgtEl>
                                        <p:attrNameLst>
                                          <p:attrName>style.visibility</p:attrName>
                                        </p:attrNameLst>
                                      </p:cBhvr>
                                      <p:to>
                                        <p:strVal val="visible"/>
                                      </p:to>
                                    </p:set>
                                    <p:anim calcmode="lin" valueType="num">
                                      <p:cBhvr additive="base">
                                        <p:cTn id="12" dur="500"/>
                                        <p:tgtEl>
                                          <p:spTgt spid="374"/>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73"/>
                                        </p:tgtEl>
                                        <p:attrNameLst>
                                          <p:attrName>style.visibility</p:attrName>
                                        </p:attrNameLst>
                                      </p:cBhvr>
                                      <p:to>
                                        <p:strVal val="visible"/>
                                      </p:to>
                                    </p:set>
                                    <p:anim calcmode="lin" valueType="num">
                                      <p:cBhvr additive="base">
                                        <p:cTn id="17" dur="500"/>
                                        <p:tgtEl>
                                          <p:spTgt spid="373"/>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75"/>
                                        </p:tgtEl>
                                        <p:attrNameLst>
                                          <p:attrName>style.visibility</p:attrName>
                                        </p:attrNameLst>
                                      </p:cBhvr>
                                      <p:to>
                                        <p:strVal val="visible"/>
                                      </p:to>
                                    </p:set>
                                    <p:anim calcmode="lin" valueType="num">
                                      <p:cBhvr additive="base">
                                        <p:cTn id="22" dur="500"/>
                                        <p:tgtEl>
                                          <p:spTgt spid="37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Shape 692" descr="Hank gets down to the nitty gritty about meiosis, the special type of cell division that is necessary for sexual reproduction in eukaryotic organisms.  Crash Course Biology is now available on DVD! http://dftba.com/product/1av/CrashCourse-Biology-The-Complete-Series-DVD-Set  Like CrashCourse on Facebook: http://www.facebook.com/youtubecrashcourse Follow CrashCourse on Twitter: http://www.twitter.com/thecrashcourse  References for this episode can be found in the Google document here: http://dft.ba/-2wDm  Table of Contents 1) Homologous Chromosome Pairs 2:10 2) Primary Oocytes 3:30 3) Primary Spermatocytes 3:30 4) Meiosis 2:59 5) Interphase I 4:04 6) Prophase I 4:37 a) Crossover 5:05 b) Recombination 5:05 7) Metaphase I 7:53 8) Anaphase I 8:05 9) Telophase I 8:19 10) Prophase II 8:57 11) Metaphase II 9:23 12) Anaphase II 9:28 13) Telophase II 9:32  Want to see Hank play Assassin's Creed? Check out http://www.youtube.com/hankgames Watch the AC: Brotherhood playlist here: http://www.youtube.com/playlist?list=PL0B3CD662A033D273 Watch the AC: Revelations playlist here: http://www.youtube.com/playlist?list=PLC5C810D94ADB2080  reproduction, sexual reproduction, sex cell, sperm, egg, meiosis, crashcourse, crash course, biology, cell replication, chromosome, gene, allele, homologous chromosome, haploid cells, prophase, metaphase, anaphase, telophase, oocyte, spermatocyte, centrosome, microtubule, crossover, homologous recombination, natural selection, cytokinesis, polar body, endosperm Support CrashCourse on Subbable: http://subbable.com/crashcourse" title="Meiosis: Where the Sex Starts - Crash Course Biology #13">
            <a:hlinkClick r:id="rId3"/>
          </p:cNvPr>
          <p:cNvSpPr/>
          <p:nvPr/>
        </p:nvSpPr>
        <p:spPr>
          <a:xfrm>
            <a:off x="159337" y="0"/>
            <a:ext cx="8825325" cy="6618999"/>
          </a:xfrm>
          <a:prstGeom prst="rect">
            <a:avLst/>
          </a:prstGeom>
          <a:blipFill>
            <a:blip r:embed="rId4">
              <a:alphaModFix/>
            </a:blip>
            <a:stretch>
              <a:fillRect/>
            </a:stretch>
          </a:blipFill>
          <a:ln>
            <a:noFill/>
          </a:ln>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96"/>
        <p:cNvGrpSpPr/>
        <p:nvPr/>
      </p:nvGrpSpPr>
      <p:grpSpPr>
        <a:xfrm>
          <a:off x="0" y="0"/>
          <a:ext cx="0" cy="0"/>
          <a:chOff x="0" y="0"/>
          <a:chExt cx="0" cy="0"/>
        </a:xfrm>
      </p:grpSpPr>
      <p:sp>
        <p:nvSpPr>
          <p:cNvPr id="697" name="Shape 697"/>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2"/>
              </a:buClr>
              <a:buSzPct val="25000"/>
              <a:buFont typeface="Arial"/>
              <a:buNone/>
            </a:pPr>
            <a:r>
              <a:rPr lang="en-US" sz="4000" b="1" i="0" u="none" strike="noStrike" cap="none">
                <a:solidFill>
                  <a:schemeClr val="dk2"/>
                </a:solidFill>
                <a:latin typeface="Arial"/>
                <a:ea typeface="Arial"/>
                <a:cs typeface="Arial"/>
                <a:sym typeface="Arial"/>
              </a:rPr>
              <a:t>Single Chromosome Disorders</a:t>
            </a:r>
          </a:p>
        </p:txBody>
      </p:sp>
      <p:pic>
        <p:nvPicPr>
          <p:cNvPr id="698" name="Shape 698" descr="Image:Single Chromosome Mutations.png"/>
          <p:cNvPicPr preferRelativeResize="0">
            <a:picLocks noGrp="1"/>
          </p:cNvPicPr>
          <p:nvPr>
            <p:ph type="body" idx="1"/>
          </p:nvPr>
        </p:nvPicPr>
        <p:blipFill rotWithShape="1">
          <a:blip r:embed="rId3">
            <a:alphaModFix/>
          </a:blip>
          <a:srcRect/>
          <a:stretch/>
        </p:blipFill>
        <p:spPr>
          <a:xfrm>
            <a:off x="304800" y="1981200"/>
            <a:ext cx="4953000" cy="3582987"/>
          </a:xfrm>
          <a:prstGeom prst="rect">
            <a:avLst/>
          </a:prstGeom>
          <a:noFill/>
          <a:ln>
            <a:noFill/>
          </a:ln>
        </p:spPr>
      </p:pic>
      <p:sp>
        <p:nvSpPr>
          <p:cNvPr id="699" name="Shape 699"/>
          <p:cNvSpPr txBox="1"/>
          <p:nvPr/>
        </p:nvSpPr>
        <p:spPr>
          <a:xfrm>
            <a:off x="5715000" y="1447800"/>
            <a:ext cx="2514599" cy="475297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2"/>
              </a:buClr>
              <a:buSzPct val="100000"/>
              <a:buFont typeface="Comic Sans MS"/>
              <a:buAutoNum type="arabicPeriod"/>
            </a:pPr>
            <a:r>
              <a:rPr lang="en-US" sz="2400" b="1" i="0" u="none" strike="noStrike" cap="none">
                <a:solidFill>
                  <a:schemeClr val="dk2"/>
                </a:solidFill>
                <a:latin typeface="Comic Sans MS"/>
                <a:ea typeface="Comic Sans MS"/>
                <a:cs typeface="Comic Sans MS"/>
                <a:sym typeface="Comic Sans MS"/>
              </a:rPr>
              <a:t>Deletion</a:t>
            </a:r>
          </a:p>
          <a:p>
            <a:pPr marL="342900" marR="0" lvl="0" indent="-342900" algn="l" rtl="0">
              <a:lnSpc>
                <a:spcPct val="100000"/>
              </a:lnSpc>
              <a:spcBef>
                <a:spcPts val="1000"/>
              </a:spcBef>
              <a:spcAft>
                <a:spcPts val="0"/>
              </a:spcAft>
              <a:buClr>
                <a:schemeClr val="dk2"/>
              </a:buClr>
              <a:buSzPct val="100000"/>
              <a:buFont typeface="Comic Sans MS"/>
              <a:buChar char="•"/>
            </a:pPr>
            <a:r>
              <a:rPr lang="en-US" sz="2000" b="1" i="0" u="none" strike="noStrike" cap="none">
                <a:solidFill>
                  <a:schemeClr val="dk2"/>
                </a:solidFill>
                <a:latin typeface="Comic Sans MS"/>
                <a:ea typeface="Comic Sans MS"/>
                <a:cs typeface="Comic Sans MS"/>
                <a:sym typeface="Comic Sans MS"/>
              </a:rPr>
              <a:t>Genetic material is missing</a:t>
            </a:r>
          </a:p>
          <a:p>
            <a:pPr marL="342900" marR="0" lvl="0" indent="-342900" algn="l" rtl="0">
              <a:lnSpc>
                <a:spcPct val="100000"/>
              </a:lnSpc>
              <a:spcBef>
                <a:spcPts val="1200"/>
              </a:spcBef>
              <a:spcAft>
                <a:spcPts val="0"/>
              </a:spcAft>
              <a:buClr>
                <a:schemeClr val="dk2"/>
              </a:buClr>
              <a:buSzPct val="25000"/>
              <a:buFont typeface="Comic Sans MS"/>
              <a:buNone/>
            </a:pPr>
            <a:r>
              <a:rPr lang="en-US" sz="2400" b="1" i="0" u="none" strike="noStrike" cap="none">
                <a:solidFill>
                  <a:schemeClr val="dk2"/>
                </a:solidFill>
                <a:latin typeface="Comic Sans MS"/>
                <a:ea typeface="Comic Sans MS"/>
                <a:cs typeface="Comic Sans MS"/>
                <a:sym typeface="Comic Sans MS"/>
              </a:rPr>
              <a:t>2. Duplication</a:t>
            </a:r>
          </a:p>
          <a:p>
            <a:pPr marL="342900" marR="0" lvl="0" indent="-342900" algn="l" rtl="0">
              <a:lnSpc>
                <a:spcPct val="100000"/>
              </a:lnSpc>
              <a:spcBef>
                <a:spcPts val="1000"/>
              </a:spcBef>
              <a:spcAft>
                <a:spcPts val="0"/>
              </a:spcAft>
              <a:buClr>
                <a:schemeClr val="dk2"/>
              </a:buClr>
              <a:buSzPct val="100000"/>
              <a:buFont typeface="Comic Sans MS"/>
              <a:buChar char="•"/>
            </a:pPr>
            <a:r>
              <a:rPr lang="en-US" sz="2000" b="1" i="0" u="none" strike="noStrike" cap="none">
                <a:solidFill>
                  <a:schemeClr val="dk2"/>
                </a:solidFill>
                <a:latin typeface="Comic Sans MS"/>
                <a:ea typeface="Comic Sans MS"/>
                <a:cs typeface="Comic Sans MS"/>
                <a:sym typeface="Comic Sans MS"/>
              </a:rPr>
              <a:t>Genetic material is present twice</a:t>
            </a:r>
          </a:p>
          <a:p>
            <a:pPr marL="342900" marR="0" lvl="0" indent="-342900" algn="l" rtl="0">
              <a:lnSpc>
                <a:spcPct val="100000"/>
              </a:lnSpc>
              <a:spcBef>
                <a:spcPts val="1200"/>
              </a:spcBef>
              <a:spcAft>
                <a:spcPts val="0"/>
              </a:spcAft>
              <a:buClr>
                <a:schemeClr val="dk2"/>
              </a:buClr>
              <a:buSzPct val="25000"/>
              <a:buFont typeface="Comic Sans MS"/>
              <a:buNone/>
            </a:pPr>
            <a:r>
              <a:rPr lang="en-US" sz="2400" b="1" i="0" u="none" strike="noStrike" cap="none">
                <a:solidFill>
                  <a:schemeClr val="dk2"/>
                </a:solidFill>
                <a:latin typeface="Comic Sans MS"/>
                <a:ea typeface="Comic Sans MS"/>
                <a:cs typeface="Comic Sans MS"/>
                <a:sym typeface="Comic Sans MS"/>
              </a:rPr>
              <a:t>3. Inversion</a:t>
            </a:r>
          </a:p>
          <a:p>
            <a:pPr marL="342900" marR="0" lvl="0" indent="-342900" algn="l" rtl="0">
              <a:lnSpc>
                <a:spcPct val="100000"/>
              </a:lnSpc>
              <a:spcBef>
                <a:spcPts val="1000"/>
              </a:spcBef>
              <a:spcAft>
                <a:spcPts val="0"/>
              </a:spcAft>
              <a:buClr>
                <a:schemeClr val="dk2"/>
              </a:buClr>
              <a:buSzPct val="100000"/>
              <a:buFont typeface="Comic Sans MS"/>
              <a:buChar char="•"/>
            </a:pPr>
            <a:r>
              <a:rPr lang="en-US" sz="2000" b="1" i="0" u="none" strike="noStrike" cap="none">
                <a:solidFill>
                  <a:schemeClr val="dk2"/>
                </a:solidFill>
                <a:latin typeface="Comic Sans MS"/>
                <a:ea typeface="Comic Sans MS"/>
                <a:cs typeface="Comic Sans MS"/>
                <a:sym typeface="Comic Sans MS"/>
              </a:rPr>
              <a:t>Genetic material is “flipped”</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3"/>
        <p:cNvGrpSpPr/>
        <p:nvPr/>
      </p:nvGrpSpPr>
      <p:grpSpPr>
        <a:xfrm>
          <a:off x="0" y="0"/>
          <a:ext cx="0" cy="0"/>
          <a:chOff x="0" y="0"/>
          <a:chExt cx="0" cy="0"/>
        </a:xfrm>
      </p:grpSpPr>
      <p:sp>
        <p:nvSpPr>
          <p:cNvPr id="704" name="Shape 704"/>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2"/>
              </a:buClr>
              <a:buSzPct val="25000"/>
              <a:buFont typeface="Arial"/>
              <a:buNone/>
            </a:pPr>
            <a:r>
              <a:rPr lang="en-US" sz="4000" b="1" i="0" u="none" strike="noStrike" cap="none">
                <a:solidFill>
                  <a:schemeClr val="dk2"/>
                </a:solidFill>
                <a:latin typeface="Arial"/>
                <a:ea typeface="Arial"/>
                <a:cs typeface="Arial"/>
                <a:sym typeface="Arial"/>
              </a:rPr>
              <a:t>Two Chromosome Disorders</a:t>
            </a:r>
            <a:br>
              <a:rPr lang="en-US" sz="4000" b="1" i="0" u="none" strike="noStrike" cap="none">
                <a:solidFill>
                  <a:schemeClr val="dk2"/>
                </a:solidFill>
                <a:latin typeface="Arial"/>
                <a:ea typeface="Arial"/>
                <a:cs typeface="Arial"/>
                <a:sym typeface="Arial"/>
              </a:rPr>
            </a:br>
            <a:r>
              <a:rPr lang="en-US" sz="4000" b="1" i="1" u="none" strike="noStrike" cap="none">
                <a:solidFill>
                  <a:schemeClr val="dk2"/>
                </a:solidFill>
                <a:latin typeface="Arial"/>
                <a:ea typeface="Arial"/>
                <a:cs typeface="Arial"/>
                <a:sym typeface="Arial"/>
              </a:rPr>
              <a:t>(</a:t>
            </a:r>
            <a:r>
              <a:rPr lang="en-US" sz="3200" b="1" i="1" u="none" strike="noStrike" cap="none">
                <a:solidFill>
                  <a:schemeClr val="dk2"/>
                </a:solidFill>
                <a:latin typeface="Arial"/>
                <a:ea typeface="Arial"/>
                <a:cs typeface="Arial"/>
                <a:sym typeface="Arial"/>
              </a:rPr>
              <a:t>Both types are called “translocation”)</a:t>
            </a:r>
          </a:p>
        </p:txBody>
      </p:sp>
      <p:pic>
        <p:nvPicPr>
          <p:cNvPr id="705" name="Shape 705" descr="Two_Chromosome_Mutations"/>
          <p:cNvPicPr preferRelativeResize="0">
            <a:picLocks noGrp="1"/>
          </p:cNvPicPr>
          <p:nvPr>
            <p:ph type="body" idx="1"/>
          </p:nvPr>
        </p:nvPicPr>
        <p:blipFill rotWithShape="1">
          <a:blip r:embed="rId3">
            <a:alphaModFix/>
          </a:blip>
          <a:srcRect/>
          <a:stretch/>
        </p:blipFill>
        <p:spPr>
          <a:xfrm>
            <a:off x="609600" y="1828800"/>
            <a:ext cx="3257550" cy="4525960"/>
          </a:xfrm>
          <a:prstGeom prst="rect">
            <a:avLst/>
          </a:prstGeom>
          <a:noFill/>
          <a:ln>
            <a:noFill/>
          </a:ln>
        </p:spPr>
      </p:pic>
      <p:sp>
        <p:nvSpPr>
          <p:cNvPr id="706" name="Shape 706"/>
          <p:cNvSpPr txBox="1"/>
          <p:nvPr/>
        </p:nvSpPr>
        <p:spPr>
          <a:xfrm>
            <a:off x="4191000" y="2590800"/>
            <a:ext cx="4953000" cy="362743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2"/>
              </a:buClr>
              <a:buSzPct val="25000"/>
              <a:buFont typeface="Comic Sans MS"/>
              <a:buNone/>
            </a:pPr>
            <a:r>
              <a:rPr lang="en-US" sz="2400" b="1" i="0" u="none" strike="noStrike" cap="none">
                <a:solidFill>
                  <a:schemeClr val="dk2"/>
                </a:solidFill>
                <a:latin typeface="Comic Sans MS"/>
                <a:ea typeface="Comic Sans MS"/>
                <a:cs typeface="Comic Sans MS"/>
                <a:sym typeface="Comic Sans MS"/>
              </a:rPr>
              <a:t>Insertion</a:t>
            </a:r>
          </a:p>
          <a:p>
            <a:pPr marL="342900" marR="0" lvl="0" indent="-342900" algn="l" rtl="0">
              <a:lnSpc>
                <a:spcPct val="100000"/>
              </a:lnSpc>
              <a:spcBef>
                <a:spcPts val="1000"/>
              </a:spcBef>
              <a:spcAft>
                <a:spcPts val="0"/>
              </a:spcAft>
              <a:buClr>
                <a:schemeClr val="dk2"/>
              </a:buClr>
              <a:buSzPct val="100000"/>
              <a:buFont typeface="Comic Sans MS"/>
              <a:buChar char="•"/>
            </a:pPr>
            <a:r>
              <a:rPr lang="en-US" sz="2000" b="1" i="0" u="none" strike="noStrike" cap="none">
                <a:solidFill>
                  <a:schemeClr val="dk2"/>
                </a:solidFill>
                <a:latin typeface="Comic Sans MS"/>
                <a:ea typeface="Comic Sans MS"/>
                <a:cs typeface="Comic Sans MS"/>
                <a:sym typeface="Comic Sans MS"/>
              </a:rPr>
              <a:t>Genetic material is </a:t>
            </a:r>
            <a:r>
              <a:rPr lang="en-US" sz="2000" b="1" i="0" u="none" strike="noStrike" cap="none">
                <a:solidFill>
                  <a:srgbClr val="FF0000"/>
                </a:solidFill>
                <a:latin typeface="Comic Sans MS"/>
                <a:ea typeface="Comic Sans MS"/>
                <a:cs typeface="Comic Sans MS"/>
                <a:sym typeface="Comic Sans MS"/>
              </a:rPr>
              <a:t>added</a:t>
            </a:r>
            <a:r>
              <a:rPr lang="en-US" sz="2000" b="1" i="0" u="none" strike="noStrike" cap="none">
                <a:solidFill>
                  <a:schemeClr val="dk2"/>
                </a:solidFill>
                <a:latin typeface="Comic Sans MS"/>
                <a:ea typeface="Comic Sans MS"/>
                <a:cs typeface="Comic Sans MS"/>
                <a:sym typeface="Comic Sans MS"/>
              </a:rPr>
              <a:t> from another chromosome</a:t>
            </a:r>
          </a:p>
          <a:p>
            <a:pPr marL="342900" marR="0" lvl="0" indent="-342900" algn="l" rtl="0">
              <a:lnSpc>
                <a:spcPct val="100000"/>
              </a:lnSpc>
              <a:spcBef>
                <a:spcPts val="1400"/>
              </a:spcBef>
              <a:spcAft>
                <a:spcPts val="0"/>
              </a:spcAft>
              <a:buClr>
                <a:schemeClr val="lt1"/>
              </a:buClr>
              <a:buFont typeface="Comic Sans MS"/>
              <a:buNone/>
            </a:pPr>
            <a:endParaRPr sz="2800" b="1" i="0" u="none" strike="noStrike" cap="none">
              <a:solidFill>
                <a:schemeClr val="dk2"/>
              </a:solidFill>
              <a:latin typeface="Comic Sans MS"/>
              <a:ea typeface="Comic Sans MS"/>
              <a:cs typeface="Comic Sans MS"/>
              <a:sym typeface="Comic Sans MS"/>
            </a:endParaRPr>
          </a:p>
          <a:p>
            <a:pPr marL="342900" marR="0" lvl="0" indent="-342900" algn="l" rtl="0">
              <a:lnSpc>
                <a:spcPct val="100000"/>
              </a:lnSpc>
              <a:spcBef>
                <a:spcPts val="1000"/>
              </a:spcBef>
              <a:spcAft>
                <a:spcPts val="0"/>
              </a:spcAft>
              <a:buClr>
                <a:schemeClr val="lt1"/>
              </a:buClr>
              <a:buFont typeface="Comic Sans MS"/>
              <a:buNone/>
            </a:pPr>
            <a:endParaRPr sz="2000" b="1" i="0" u="none" strike="noStrike" cap="none">
              <a:solidFill>
                <a:schemeClr val="dk2"/>
              </a:solidFill>
              <a:latin typeface="Comic Sans MS"/>
              <a:ea typeface="Comic Sans MS"/>
              <a:cs typeface="Comic Sans MS"/>
              <a:sym typeface="Comic Sans MS"/>
            </a:endParaRPr>
          </a:p>
          <a:p>
            <a:pPr marL="342900" marR="0" lvl="0" indent="-342900" algn="l" rtl="0">
              <a:lnSpc>
                <a:spcPct val="100000"/>
              </a:lnSpc>
              <a:spcBef>
                <a:spcPts val="1200"/>
              </a:spcBef>
              <a:spcAft>
                <a:spcPts val="0"/>
              </a:spcAft>
              <a:buClr>
                <a:schemeClr val="dk2"/>
              </a:buClr>
              <a:buSzPct val="25000"/>
              <a:buFont typeface="Comic Sans MS"/>
              <a:buNone/>
            </a:pPr>
            <a:r>
              <a:rPr lang="en-US" sz="2400" b="1" i="0" u="none" strike="noStrike" cap="none">
                <a:solidFill>
                  <a:schemeClr val="dk2"/>
                </a:solidFill>
                <a:latin typeface="Comic Sans MS"/>
                <a:ea typeface="Comic Sans MS"/>
                <a:cs typeface="Comic Sans MS"/>
                <a:sym typeface="Comic Sans MS"/>
              </a:rPr>
              <a:t>Translocation</a:t>
            </a:r>
          </a:p>
          <a:p>
            <a:pPr marL="342900" marR="0" lvl="0" indent="-342900" algn="l" rtl="0">
              <a:lnSpc>
                <a:spcPct val="100000"/>
              </a:lnSpc>
              <a:spcBef>
                <a:spcPts val="1000"/>
              </a:spcBef>
              <a:spcAft>
                <a:spcPts val="0"/>
              </a:spcAft>
              <a:buClr>
                <a:schemeClr val="dk2"/>
              </a:buClr>
              <a:buSzPct val="100000"/>
              <a:buFont typeface="Comic Sans MS"/>
              <a:buChar char="•"/>
            </a:pPr>
            <a:r>
              <a:rPr lang="en-US" sz="2000" b="1" i="0" u="none" strike="noStrike" cap="none">
                <a:solidFill>
                  <a:schemeClr val="dk2"/>
                </a:solidFill>
                <a:latin typeface="Comic Sans MS"/>
                <a:ea typeface="Comic Sans MS"/>
                <a:cs typeface="Comic Sans MS"/>
                <a:sym typeface="Comic Sans MS"/>
              </a:rPr>
              <a:t>Material is </a:t>
            </a:r>
            <a:r>
              <a:rPr lang="en-US" sz="2000" b="1" i="0" u="none" strike="noStrike" cap="none">
                <a:solidFill>
                  <a:srgbClr val="FF0000"/>
                </a:solidFill>
                <a:latin typeface="Comic Sans MS"/>
                <a:ea typeface="Comic Sans MS"/>
                <a:cs typeface="Comic Sans MS"/>
                <a:sym typeface="Comic Sans MS"/>
              </a:rPr>
              <a:t>swapped</a:t>
            </a:r>
            <a:r>
              <a:rPr lang="en-US" sz="2000" b="1" i="0" u="none" strike="noStrike" cap="none">
                <a:solidFill>
                  <a:schemeClr val="dk2"/>
                </a:solidFill>
                <a:latin typeface="Comic Sans MS"/>
                <a:ea typeface="Comic Sans MS"/>
                <a:cs typeface="Comic Sans MS"/>
                <a:sym typeface="Comic Sans MS"/>
              </a:rPr>
              <a:t> with another chromosome</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Shape 711"/>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Comic Sans MS"/>
              <a:buNone/>
            </a:pPr>
            <a:r>
              <a:rPr lang="en-US" sz="3600" b="0" i="0" u="none" strike="noStrike" cap="none">
                <a:solidFill>
                  <a:schemeClr val="lt2"/>
                </a:solidFill>
                <a:latin typeface="Comic Sans MS"/>
                <a:ea typeface="Comic Sans MS"/>
                <a:cs typeface="Comic Sans MS"/>
                <a:sym typeface="Comic Sans MS"/>
              </a:rPr>
              <a:t>Translocation: Burkitt Lymphoma</a:t>
            </a:r>
          </a:p>
        </p:txBody>
      </p:sp>
      <p:pic>
        <p:nvPicPr>
          <p:cNvPr id="712" name="Shape 712" descr="180px-Large_facial_Burkitt%27s_Lymphoma"/>
          <p:cNvPicPr preferRelativeResize="0">
            <a:picLocks noGrp="1"/>
          </p:cNvPicPr>
          <p:nvPr>
            <p:ph type="body" idx="1"/>
          </p:nvPr>
        </p:nvPicPr>
        <p:blipFill rotWithShape="1">
          <a:blip r:embed="rId3">
            <a:alphaModFix/>
          </a:blip>
          <a:srcRect/>
          <a:stretch/>
        </p:blipFill>
        <p:spPr>
          <a:xfrm>
            <a:off x="304800" y="4191000"/>
            <a:ext cx="3276600" cy="2457449"/>
          </a:xfrm>
          <a:prstGeom prst="rect">
            <a:avLst/>
          </a:prstGeom>
          <a:noFill/>
          <a:ln>
            <a:noFill/>
          </a:ln>
        </p:spPr>
      </p:pic>
      <p:pic>
        <p:nvPicPr>
          <p:cNvPr id="713" name="Shape 713" descr="Burkitt"/>
          <p:cNvPicPr preferRelativeResize="0">
            <a:picLocks noGrp="1"/>
          </p:cNvPicPr>
          <p:nvPr>
            <p:ph type="body" idx="2"/>
          </p:nvPr>
        </p:nvPicPr>
        <p:blipFill rotWithShape="1">
          <a:blip r:embed="rId4">
            <a:alphaModFix/>
          </a:blip>
          <a:srcRect/>
          <a:stretch/>
        </p:blipFill>
        <p:spPr>
          <a:xfrm>
            <a:off x="609600" y="1219200"/>
            <a:ext cx="2160586" cy="2819400"/>
          </a:xfrm>
          <a:prstGeom prst="rect">
            <a:avLst/>
          </a:prstGeom>
          <a:noFill/>
          <a:ln>
            <a:noFill/>
          </a:ln>
        </p:spPr>
      </p:pic>
      <p:sp>
        <p:nvSpPr>
          <p:cNvPr id="714" name="Shape 714"/>
          <p:cNvSpPr txBox="1"/>
          <p:nvPr/>
        </p:nvSpPr>
        <p:spPr>
          <a:xfrm>
            <a:off x="3733800" y="1447800"/>
            <a:ext cx="5410200" cy="35020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2400" b="0" i="0" u="none" strike="noStrike" cap="none">
                <a:solidFill>
                  <a:schemeClr val="lt1"/>
                </a:solidFill>
                <a:latin typeface="Comic Sans MS"/>
                <a:ea typeface="Comic Sans MS"/>
                <a:cs typeface="Comic Sans MS"/>
                <a:sym typeface="Comic Sans MS"/>
              </a:rPr>
              <a:t>Translocation of the </a:t>
            </a:r>
            <a:r>
              <a:rPr lang="en-US" sz="2400" b="0" i="1" u="none" strike="noStrike" cap="none">
                <a:solidFill>
                  <a:schemeClr val="lt1"/>
                </a:solidFill>
                <a:latin typeface="Comic Sans MS"/>
                <a:ea typeface="Comic Sans MS"/>
                <a:cs typeface="Comic Sans MS"/>
                <a:sym typeface="Comic Sans MS"/>
              </a:rPr>
              <a:t>Myc </a:t>
            </a:r>
            <a:r>
              <a:rPr lang="en-US" sz="2400" b="0" i="0" u="none" strike="noStrike" cap="none">
                <a:solidFill>
                  <a:schemeClr val="lt1"/>
                </a:solidFill>
                <a:latin typeface="Comic Sans MS"/>
                <a:ea typeface="Comic Sans MS"/>
                <a:cs typeface="Comic Sans MS"/>
                <a:sym typeface="Comic Sans MS"/>
              </a:rPr>
              <a:t>gene on chromosome 8</a:t>
            </a:r>
          </a:p>
          <a:p>
            <a:pPr marL="0" marR="0" lvl="0" indent="0" algn="l" rtl="0">
              <a:lnSpc>
                <a:spcPct val="100000"/>
              </a:lnSpc>
              <a:spcBef>
                <a:spcPts val="1200"/>
              </a:spcBef>
              <a:spcAft>
                <a:spcPts val="0"/>
              </a:spcAft>
              <a:buClr>
                <a:schemeClr val="lt1"/>
              </a:buClr>
              <a:buFont typeface="Comic Sans MS"/>
              <a:buNone/>
            </a:pPr>
            <a:endParaRPr sz="2400" b="0" i="0" u="none" strike="noStrike" cap="none">
              <a:solidFill>
                <a:schemeClr val="lt1"/>
              </a:solidFill>
              <a:latin typeface="Comic Sans MS"/>
              <a:ea typeface="Comic Sans MS"/>
              <a:cs typeface="Comic Sans MS"/>
              <a:sym typeface="Comic Sans MS"/>
            </a:endParaRPr>
          </a:p>
          <a:p>
            <a:pPr marL="0" marR="0" lvl="0" indent="0" algn="l" rtl="0">
              <a:lnSpc>
                <a:spcPct val="100000"/>
              </a:lnSpc>
              <a:spcBef>
                <a:spcPts val="1200"/>
              </a:spcBef>
              <a:spcAft>
                <a:spcPts val="0"/>
              </a:spcAft>
              <a:buClr>
                <a:schemeClr val="lt1"/>
              </a:buClr>
              <a:buSzPct val="25000"/>
              <a:buFont typeface="Comic Sans MS"/>
              <a:buNone/>
            </a:pPr>
            <a:r>
              <a:rPr lang="en-US" sz="2400" b="0" i="0" u="none" strike="noStrike" cap="none">
                <a:solidFill>
                  <a:schemeClr val="lt1"/>
                </a:solidFill>
                <a:latin typeface="Comic Sans MS"/>
                <a:ea typeface="Comic Sans MS"/>
                <a:cs typeface="Comic Sans MS"/>
                <a:sym typeface="Comic Sans MS"/>
              </a:rPr>
              <a:t>Normal Myc genes control cell growth and division</a:t>
            </a:r>
          </a:p>
          <a:p>
            <a:pPr marL="0" marR="0" lvl="0" indent="0" algn="l" rtl="0">
              <a:lnSpc>
                <a:spcPct val="100000"/>
              </a:lnSpc>
              <a:spcBef>
                <a:spcPts val="1000"/>
              </a:spcBef>
              <a:spcAft>
                <a:spcPts val="0"/>
              </a:spcAft>
              <a:buClr>
                <a:schemeClr val="lt1"/>
              </a:buClr>
              <a:buSzPct val="100000"/>
              <a:buFont typeface="Comic Sans MS"/>
              <a:buChar char="•"/>
            </a:pPr>
            <a:r>
              <a:rPr lang="en-US" sz="2000" b="0" i="0" u="none" strike="noStrike" cap="none">
                <a:solidFill>
                  <a:schemeClr val="lt1"/>
                </a:solidFill>
                <a:latin typeface="Comic Sans MS"/>
                <a:ea typeface="Comic Sans MS"/>
                <a:cs typeface="Comic Sans MS"/>
                <a:sym typeface="Comic Sans MS"/>
              </a:rPr>
              <a:t>Translocated </a:t>
            </a:r>
            <a:r>
              <a:rPr lang="en-US" sz="2000" b="0" i="1" u="none" strike="noStrike" cap="none">
                <a:solidFill>
                  <a:schemeClr val="lt1"/>
                </a:solidFill>
                <a:latin typeface="Comic Sans MS"/>
                <a:ea typeface="Comic Sans MS"/>
                <a:cs typeface="Comic Sans MS"/>
                <a:sym typeface="Comic Sans MS"/>
              </a:rPr>
              <a:t>Myc</a:t>
            </a:r>
            <a:r>
              <a:rPr lang="en-US" sz="2000" b="0" i="0" u="none" strike="noStrike" cap="none">
                <a:solidFill>
                  <a:schemeClr val="lt1"/>
                </a:solidFill>
                <a:latin typeface="Comic Sans MS"/>
                <a:ea typeface="Comic Sans MS"/>
                <a:cs typeface="Comic Sans MS"/>
                <a:sym typeface="Comic Sans MS"/>
              </a:rPr>
              <a:t> genes don’t function properly</a:t>
            </a:r>
          </a:p>
          <a:p>
            <a:pPr marL="0" marR="0" lvl="0" indent="0" algn="l" rtl="0">
              <a:lnSpc>
                <a:spcPct val="100000"/>
              </a:lnSpc>
              <a:spcBef>
                <a:spcPts val="1000"/>
              </a:spcBef>
              <a:spcAft>
                <a:spcPts val="0"/>
              </a:spcAft>
              <a:buClr>
                <a:schemeClr val="lt1"/>
              </a:buClr>
              <a:buSzPct val="100000"/>
              <a:buFont typeface="Comic Sans MS"/>
              <a:buChar char="•"/>
            </a:pPr>
            <a:r>
              <a:rPr lang="en-US" sz="2000" b="0" i="0" u="none" strike="noStrike" cap="none">
                <a:solidFill>
                  <a:schemeClr val="lt1"/>
                </a:solidFill>
                <a:latin typeface="Comic Sans MS"/>
                <a:ea typeface="Comic Sans MS"/>
                <a:cs typeface="Comic Sans MS"/>
                <a:sym typeface="Comic Sans MS"/>
              </a:rPr>
              <a:t>Leads to cancer of the lymph nodes</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Shape 719"/>
          <p:cNvSpPr txBox="1">
            <a:spLocks noGrp="1"/>
          </p:cNvSpPr>
          <p:nvPr>
            <p:ph type="title"/>
          </p:nvPr>
        </p:nvSpPr>
        <p:spPr>
          <a:xfrm>
            <a:off x="457200" y="0"/>
            <a:ext cx="82296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Comic Sans MS"/>
              <a:buNone/>
            </a:pPr>
            <a:r>
              <a:rPr lang="en-US" sz="4000" b="1" i="0" u="none" strike="noStrike" cap="none">
                <a:solidFill>
                  <a:schemeClr val="lt2"/>
                </a:solidFill>
                <a:latin typeface="Comic Sans MS"/>
                <a:ea typeface="Comic Sans MS"/>
                <a:cs typeface="Comic Sans MS"/>
                <a:sym typeface="Comic Sans MS"/>
              </a:rPr>
              <a:t>Cat-Eye Syndrome</a:t>
            </a:r>
          </a:p>
        </p:txBody>
      </p:sp>
      <p:pic>
        <p:nvPicPr>
          <p:cNvPr id="720" name="Shape 720" descr="small jaw"/>
          <p:cNvPicPr preferRelativeResize="0">
            <a:picLocks noGrp="1"/>
          </p:cNvPicPr>
          <p:nvPr>
            <p:ph type="body" idx="1"/>
          </p:nvPr>
        </p:nvPicPr>
        <p:blipFill rotWithShape="1">
          <a:blip r:embed="rId3">
            <a:alphaModFix/>
          </a:blip>
          <a:srcRect/>
          <a:stretch/>
        </p:blipFill>
        <p:spPr>
          <a:xfrm>
            <a:off x="5791200" y="1295400"/>
            <a:ext cx="2181224" cy="3257550"/>
          </a:xfrm>
          <a:prstGeom prst="rect">
            <a:avLst/>
          </a:prstGeom>
          <a:noFill/>
          <a:ln>
            <a:noFill/>
          </a:ln>
        </p:spPr>
      </p:pic>
      <p:pic>
        <p:nvPicPr>
          <p:cNvPr id="721" name="Shape 721" descr="22 d girl 2"/>
          <p:cNvPicPr preferRelativeResize="0">
            <a:picLocks noGrp="1"/>
          </p:cNvPicPr>
          <p:nvPr>
            <p:ph type="body" idx="2"/>
          </p:nvPr>
        </p:nvPicPr>
        <p:blipFill rotWithShape="1">
          <a:blip r:embed="rId4">
            <a:alphaModFix/>
          </a:blip>
          <a:srcRect/>
          <a:stretch/>
        </p:blipFill>
        <p:spPr>
          <a:xfrm>
            <a:off x="4343400" y="3276600"/>
            <a:ext cx="1882775" cy="2895600"/>
          </a:xfrm>
          <a:prstGeom prst="rect">
            <a:avLst/>
          </a:prstGeom>
          <a:noFill/>
          <a:ln>
            <a:noFill/>
          </a:ln>
        </p:spPr>
      </p:pic>
      <p:sp>
        <p:nvSpPr>
          <p:cNvPr id="722" name="Shape 722"/>
          <p:cNvSpPr txBox="1"/>
          <p:nvPr/>
        </p:nvSpPr>
        <p:spPr>
          <a:xfrm>
            <a:off x="152400" y="838200"/>
            <a:ext cx="4495800" cy="2197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1800" b="1" i="0" u="none" strike="noStrike" cap="none">
                <a:solidFill>
                  <a:schemeClr val="lt1"/>
                </a:solidFill>
                <a:latin typeface="Comic Sans MS"/>
                <a:ea typeface="Comic Sans MS"/>
                <a:cs typeface="Comic Sans MS"/>
                <a:sym typeface="Comic Sans MS"/>
              </a:rPr>
              <a:t>1 in 1,000,000 births</a:t>
            </a:r>
          </a:p>
          <a:p>
            <a:pPr marL="0" marR="0" lvl="0" indent="0" algn="l" rtl="0">
              <a:lnSpc>
                <a:spcPct val="100000"/>
              </a:lnSpc>
              <a:spcBef>
                <a:spcPts val="0"/>
              </a:spcBef>
              <a:spcAft>
                <a:spcPts val="0"/>
              </a:spcAft>
              <a:buClr>
                <a:schemeClr val="lt1"/>
              </a:buClr>
              <a:buFont typeface="Comic Sans MS"/>
              <a:buNone/>
            </a:pPr>
            <a:endParaRPr sz="1800" b="1" i="0" u="none" strike="noStrike" cap="none">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ct val="25000"/>
              <a:buFont typeface="Comic Sans MS"/>
              <a:buNone/>
            </a:pPr>
            <a:r>
              <a:rPr lang="en-US" sz="1800" b="1" i="0" u="none" strike="noStrike" cap="none">
                <a:solidFill>
                  <a:schemeClr val="lt1"/>
                </a:solidFill>
                <a:latin typeface="Comic Sans MS"/>
                <a:ea typeface="Comic Sans MS"/>
                <a:cs typeface="Comic Sans MS"/>
                <a:sym typeface="Comic Sans MS"/>
              </a:rPr>
              <a:t>46 chromosomes</a:t>
            </a:r>
            <a:br>
              <a:rPr lang="en-US" sz="1800" b="1" i="0" u="none" strike="noStrike" cap="none">
                <a:solidFill>
                  <a:schemeClr val="lt1"/>
                </a:solidFill>
                <a:latin typeface="Comic Sans MS"/>
                <a:ea typeface="Comic Sans MS"/>
                <a:cs typeface="Comic Sans MS"/>
                <a:sym typeface="Comic Sans MS"/>
              </a:rPr>
            </a:br>
            <a:r>
              <a:rPr lang="en-US" sz="1800" b="1" i="0" u="none" strike="noStrike" cap="none">
                <a:solidFill>
                  <a:schemeClr val="lt1"/>
                </a:solidFill>
                <a:latin typeface="Comic Sans MS"/>
                <a:ea typeface="Comic Sans MS"/>
                <a:cs typeface="Comic Sans MS"/>
                <a:sym typeface="Comic Sans MS"/>
              </a:rPr>
              <a:t>XY or XX</a:t>
            </a:r>
          </a:p>
          <a:p>
            <a:pPr marL="0" marR="0" lvl="0" indent="0" algn="l" rtl="0">
              <a:lnSpc>
                <a:spcPct val="100000"/>
              </a:lnSpc>
              <a:spcBef>
                <a:spcPts val="0"/>
              </a:spcBef>
              <a:spcAft>
                <a:spcPts val="0"/>
              </a:spcAft>
              <a:buClr>
                <a:schemeClr val="lt1"/>
              </a:buClr>
              <a:buFont typeface="Comic Sans MS"/>
              <a:buNone/>
            </a:pPr>
            <a:endParaRPr sz="1800" b="1" i="0" u="none" strike="noStrike" cap="none">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ct val="25000"/>
              <a:buFont typeface="Comic Sans MS"/>
              <a:buNone/>
            </a:pPr>
            <a:r>
              <a:rPr lang="en-US" sz="1800" b="1" i="0" u="none" strike="noStrike" cap="none">
                <a:solidFill>
                  <a:schemeClr val="lt1"/>
                </a:solidFill>
                <a:latin typeface="Comic Sans MS"/>
                <a:ea typeface="Comic Sans MS"/>
                <a:cs typeface="Comic Sans MS"/>
                <a:sym typeface="Comic Sans MS"/>
              </a:rPr>
              <a:t>#22 Deletion of bottom arm</a:t>
            </a:r>
          </a:p>
          <a:p>
            <a:pPr marL="0" marR="0" lvl="0" indent="0" algn="l" rtl="0">
              <a:lnSpc>
                <a:spcPct val="100000"/>
              </a:lnSpc>
              <a:spcBef>
                <a:spcPts val="0"/>
              </a:spcBef>
              <a:spcAft>
                <a:spcPts val="0"/>
              </a:spcAft>
              <a:buClr>
                <a:srgbClr val="000000"/>
              </a:buClr>
              <a:buFont typeface="Arial"/>
              <a:buNone/>
            </a:pPr>
            <a:endParaRPr sz="1800" b="1" i="0" u="none" strike="noStrike" cap="none">
              <a:solidFill>
                <a:schemeClr val="lt1"/>
              </a:solidFill>
              <a:latin typeface="Comic Sans MS"/>
              <a:ea typeface="Comic Sans MS"/>
              <a:cs typeface="Comic Sans MS"/>
              <a:sym typeface="Comic Sans MS"/>
            </a:endParaRPr>
          </a:p>
        </p:txBody>
      </p:sp>
      <p:sp>
        <p:nvSpPr>
          <p:cNvPr id="723" name="Shape 723"/>
          <p:cNvSpPr txBox="1"/>
          <p:nvPr/>
        </p:nvSpPr>
        <p:spPr>
          <a:xfrm rot="-1200000">
            <a:off x="381000" y="2666998"/>
            <a:ext cx="3886199" cy="18780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Comic Sans MS"/>
              <a:buNone/>
            </a:pPr>
            <a:r>
              <a:rPr lang="en-US" sz="1800" b="0" i="0" u="none" strike="noStrike" cap="none">
                <a:solidFill>
                  <a:schemeClr val="hlink"/>
                </a:solidFill>
                <a:latin typeface="Comic Sans MS"/>
                <a:ea typeface="Comic Sans MS"/>
                <a:cs typeface="Comic Sans MS"/>
                <a:sym typeface="Comic Sans MS"/>
              </a:rPr>
              <a:t>Fused fingers and toes</a:t>
            </a:r>
          </a:p>
          <a:p>
            <a:pPr marL="0" marR="0" lvl="0" indent="0" algn="l" rtl="0">
              <a:lnSpc>
                <a:spcPct val="100000"/>
              </a:lnSpc>
              <a:spcBef>
                <a:spcPts val="0"/>
              </a:spcBef>
              <a:spcAft>
                <a:spcPts val="0"/>
              </a:spcAft>
              <a:buClr>
                <a:schemeClr val="hlink"/>
              </a:buClr>
              <a:buSzPct val="25000"/>
              <a:buFont typeface="Comic Sans MS"/>
              <a:buNone/>
            </a:pPr>
            <a:r>
              <a:rPr lang="en-US" sz="1800" b="0" i="0" u="none" strike="noStrike" cap="none">
                <a:solidFill>
                  <a:schemeClr val="hlink"/>
                </a:solidFill>
                <a:latin typeface="Comic Sans MS"/>
                <a:ea typeface="Comic Sans MS"/>
                <a:cs typeface="Comic Sans MS"/>
                <a:sym typeface="Comic Sans MS"/>
              </a:rPr>
              <a:t>Mentally retarded</a:t>
            </a:r>
          </a:p>
          <a:p>
            <a:pPr marL="0" marR="0" lvl="0" indent="0" algn="l" rtl="0">
              <a:lnSpc>
                <a:spcPct val="100000"/>
              </a:lnSpc>
              <a:spcBef>
                <a:spcPts val="0"/>
              </a:spcBef>
              <a:spcAft>
                <a:spcPts val="0"/>
              </a:spcAft>
              <a:buClr>
                <a:schemeClr val="hlink"/>
              </a:buClr>
              <a:buSzPct val="25000"/>
              <a:buFont typeface="Comic Sans MS"/>
              <a:buNone/>
            </a:pPr>
            <a:r>
              <a:rPr lang="en-US" sz="1800" b="0" i="0" u="none" strike="noStrike" cap="none">
                <a:solidFill>
                  <a:schemeClr val="hlink"/>
                </a:solidFill>
                <a:latin typeface="Comic Sans MS"/>
                <a:ea typeface="Comic Sans MS"/>
                <a:cs typeface="Comic Sans MS"/>
                <a:sym typeface="Comic Sans MS"/>
              </a:rPr>
              <a:t>Small jaw</a:t>
            </a:r>
          </a:p>
          <a:p>
            <a:pPr marL="0" marR="0" lvl="0" indent="0" algn="l" rtl="0">
              <a:lnSpc>
                <a:spcPct val="100000"/>
              </a:lnSpc>
              <a:spcBef>
                <a:spcPts val="0"/>
              </a:spcBef>
              <a:spcAft>
                <a:spcPts val="0"/>
              </a:spcAft>
              <a:buClr>
                <a:schemeClr val="hlink"/>
              </a:buClr>
              <a:buSzPct val="25000"/>
              <a:buFont typeface="Comic Sans MS"/>
              <a:buNone/>
            </a:pPr>
            <a:r>
              <a:rPr lang="en-US" sz="1800" b="0" i="0" u="none" strike="noStrike" cap="none">
                <a:solidFill>
                  <a:schemeClr val="hlink"/>
                </a:solidFill>
                <a:latin typeface="Comic Sans MS"/>
                <a:ea typeface="Comic Sans MS"/>
                <a:cs typeface="Comic Sans MS"/>
                <a:sym typeface="Comic Sans MS"/>
              </a:rPr>
              <a:t>Heart problems</a:t>
            </a:r>
          </a:p>
          <a:p>
            <a:pPr marL="0" marR="0" lvl="0" indent="0" algn="l" rtl="0">
              <a:lnSpc>
                <a:spcPct val="100000"/>
              </a:lnSpc>
              <a:spcBef>
                <a:spcPts val="0"/>
              </a:spcBef>
              <a:spcAft>
                <a:spcPts val="0"/>
              </a:spcAft>
              <a:buClr>
                <a:schemeClr val="hlink"/>
              </a:buClr>
              <a:buSzPct val="25000"/>
              <a:buFont typeface="Comic Sans MS"/>
              <a:buNone/>
            </a:pPr>
            <a:r>
              <a:rPr lang="en-US" sz="1800" b="0" i="0" u="none" strike="noStrike" cap="none">
                <a:solidFill>
                  <a:schemeClr val="hlink"/>
                </a:solidFill>
                <a:latin typeface="Comic Sans MS"/>
                <a:ea typeface="Comic Sans MS"/>
                <a:cs typeface="Comic Sans MS"/>
                <a:sym typeface="Comic Sans MS"/>
              </a:rPr>
              <a:t>Normal lifespan</a:t>
            </a:r>
          </a:p>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hlink"/>
              </a:solidFill>
              <a:latin typeface="Comic Sans MS"/>
              <a:ea typeface="Comic Sans MS"/>
              <a:cs typeface="Comic Sans MS"/>
              <a:sym typeface="Comic Sans MS"/>
            </a:endParaRPr>
          </a:p>
        </p:txBody>
      </p:sp>
      <p:pic>
        <p:nvPicPr>
          <p:cNvPr id="724" name="Shape 724"/>
          <p:cNvPicPr preferRelativeResize="0">
            <a:picLocks noGrp="1"/>
          </p:cNvPicPr>
          <p:nvPr>
            <p:ph type="body" idx="3"/>
          </p:nvPr>
        </p:nvPicPr>
        <p:blipFill rotWithShape="1">
          <a:blip r:embed="rId5">
            <a:alphaModFix/>
          </a:blip>
          <a:srcRect/>
          <a:stretch/>
        </p:blipFill>
        <p:spPr>
          <a:xfrm>
            <a:off x="1143000" y="4495800"/>
            <a:ext cx="3330575" cy="2187574"/>
          </a:xfrm>
          <a:prstGeom prst="rect">
            <a:avLst/>
          </a:prstGeom>
          <a:noFill/>
          <a:ln>
            <a:noFill/>
          </a:ln>
        </p:spPr>
      </p:pic>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Comic Sans MS"/>
              <a:buNone/>
            </a:pPr>
            <a:r>
              <a:rPr lang="en-US" sz="3600" b="1" i="0" u="none" strike="noStrike" cap="none">
                <a:solidFill>
                  <a:schemeClr val="lt2"/>
                </a:solidFill>
                <a:latin typeface="Comic Sans MS"/>
                <a:ea typeface="Comic Sans MS"/>
                <a:cs typeface="Comic Sans MS"/>
                <a:sym typeface="Comic Sans MS"/>
              </a:rPr>
              <a:t>Patau’s Trisomy Syndrome</a:t>
            </a:r>
          </a:p>
        </p:txBody>
      </p:sp>
      <p:pic>
        <p:nvPicPr>
          <p:cNvPr id="730" name="Shape 730" descr="tri13k"/>
          <p:cNvPicPr preferRelativeResize="0">
            <a:picLocks noGrp="1"/>
          </p:cNvPicPr>
          <p:nvPr>
            <p:ph type="body" idx="1"/>
          </p:nvPr>
        </p:nvPicPr>
        <p:blipFill rotWithShape="1">
          <a:blip r:embed="rId3">
            <a:alphaModFix/>
          </a:blip>
          <a:srcRect/>
          <a:stretch/>
        </p:blipFill>
        <p:spPr>
          <a:xfrm>
            <a:off x="4038600" y="1219200"/>
            <a:ext cx="4724400" cy="2797174"/>
          </a:xfrm>
          <a:prstGeom prst="rect">
            <a:avLst/>
          </a:prstGeom>
          <a:noFill/>
          <a:ln>
            <a:noFill/>
          </a:ln>
        </p:spPr>
      </p:pic>
      <p:pic>
        <p:nvPicPr>
          <p:cNvPr id="731" name="Shape 731"/>
          <p:cNvPicPr preferRelativeResize="0">
            <a:picLocks noGrp="1"/>
          </p:cNvPicPr>
          <p:nvPr>
            <p:ph type="body" idx="2"/>
          </p:nvPr>
        </p:nvPicPr>
        <p:blipFill rotWithShape="1">
          <a:blip r:embed="rId4">
            <a:alphaModFix/>
          </a:blip>
          <a:srcRect/>
          <a:stretch/>
        </p:blipFill>
        <p:spPr>
          <a:xfrm>
            <a:off x="7239000" y="4038600"/>
            <a:ext cx="1646237" cy="2514599"/>
          </a:xfrm>
          <a:prstGeom prst="rect">
            <a:avLst/>
          </a:prstGeom>
          <a:noFill/>
          <a:ln>
            <a:noFill/>
          </a:ln>
        </p:spPr>
      </p:pic>
      <p:pic>
        <p:nvPicPr>
          <p:cNvPr id="732" name="Shape 732" descr="13 tri baby"/>
          <p:cNvPicPr preferRelativeResize="0">
            <a:picLocks noGrp="1"/>
          </p:cNvPicPr>
          <p:nvPr>
            <p:ph type="body" idx="3"/>
          </p:nvPr>
        </p:nvPicPr>
        <p:blipFill rotWithShape="1">
          <a:blip r:embed="rId5">
            <a:alphaModFix/>
          </a:blip>
          <a:srcRect/>
          <a:stretch/>
        </p:blipFill>
        <p:spPr>
          <a:xfrm>
            <a:off x="3429000" y="5105400"/>
            <a:ext cx="2057400" cy="1389060"/>
          </a:xfrm>
          <a:prstGeom prst="rect">
            <a:avLst/>
          </a:prstGeom>
          <a:noFill/>
          <a:ln>
            <a:noFill/>
          </a:ln>
        </p:spPr>
      </p:pic>
      <p:sp>
        <p:nvSpPr>
          <p:cNvPr id="733" name="Shape 733"/>
          <p:cNvSpPr txBox="1"/>
          <p:nvPr/>
        </p:nvSpPr>
        <p:spPr>
          <a:xfrm>
            <a:off x="457200" y="1066800"/>
            <a:ext cx="2743199" cy="2170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1600" b="1" i="0" u="none" strike="noStrike" cap="none">
                <a:solidFill>
                  <a:schemeClr val="lt1"/>
                </a:solidFill>
                <a:latin typeface="Comic Sans MS"/>
                <a:ea typeface="Comic Sans MS"/>
                <a:cs typeface="Comic Sans MS"/>
                <a:sym typeface="Comic Sans MS"/>
              </a:rPr>
              <a:t>1 in 14,000 births</a:t>
            </a:r>
          </a:p>
          <a:p>
            <a:pPr marL="0" marR="0" lvl="0" indent="0" algn="l" rtl="0">
              <a:lnSpc>
                <a:spcPct val="100000"/>
              </a:lnSpc>
              <a:spcBef>
                <a:spcPts val="0"/>
              </a:spcBef>
              <a:spcAft>
                <a:spcPts val="0"/>
              </a:spcAft>
              <a:buClr>
                <a:schemeClr val="lt1"/>
              </a:buClr>
              <a:buSzPct val="25000"/>
              <a:buFont typeface="Comic Sans MS"/>
              <a:buNone/>
            </a:pPr>
            <a:r>
              <a:rPr lang="en-US" sz="1600" b="1" i="0" u="none" strike="noStrike" cap="none">
                <a:solidFill>
                  <a:schemeClr val="lt1"/>
                </a:solidFill>
                <a:latin typeface="Comic Sans MS"/>
                <a:ea typeface="Comic Sans MS"/>
                <a:cs typeface="Comic Sans MS"/>
                <a:sym typeface="Comic Sans MS"/>
              </a:rPr>
              <a:t/>
            </a:r>
            <a:br>
              <a:rPr lang="en-US" sz="1600" b="1" i="0" u="none" strike="noStrike" cap="none">
                <a:solidFill>
                  <a:schemeClr val="lt1"/>
                </a:solidFill>
                <a:latin typeface="Comic Sans MS"/>
                <a:ea typeface="Comic Sans MS"/>
                <a:cs typeface="Comic Sans MS"/>
                <a:sym typeface="Comic Sans MS"/>
              </a:rPr>
            </a:br>
            <a:r>
              <a:rPr lang="en-US" sz="1600" b="1" i="0" u="none" strike="noStrike" cap="none">
                <a:solidFill>
                  <a:schemeClr val="lt1"/>
                </a:solidFill>
                <a:latin typeface="Comic Sans MS"/>
                <a:ea typeface="Comic Sans MS"/>
                <a:cs typeface="Comic Sans MS"/>
                <a:sym typeface="Comic Sans MS"/>
              </a:rPr>
              <a:t>47 chromosomes</a:t>
            </a:r>
            <a:br>
              <a:rPr lang="en-US" sz="1600" b="1" i="0" u="none" strike="noStrike" cap="none">
                <a:solidFill>
                  <a:schemeClr val="lt1"/>
                </a:solidFill>
                <a:latin typeface="Comic Sans MS"/>
                <a:ea typeface="Comic Sans MS"/>
                <a:cs typeface="Comic Sans MS"/>
                <a:sym typeface="Comic Sans MS"/>
              </a:rPr>
            </a:br>
            <a:r>
              <a:rPr lang="en-US" sz="1600" b="1" i="0" u="none" strike="noStrike" cap="none">
                <a:solidFill>
                  <a:schemeClr val="lt1"/>
                </a:solidFill>
                <a:latin typeface="Comic Sans MS"/>
                <a:ea typeface="Comic Sans MS"/>
                <a:cs typeface="Comic Sans MS"/>
                <a:sym typeface="Comic Sans MS"/>
              </a:rPr>
              <a:t>XY or XX</a:t>
            </a:r>
          </a:p>
          <a:p>
            <a:pPr marL="0" marR="0" lvl="0" indent="0" algn="l" rtl="0">
              <a:lnSpc>
                <a:spcPct val="100000"/>
              </a:lnSpc>
              <a:spcBef>
                <a:spcPts val="0"/>
              </a:spcBef>
              <a:spcAft>
                <a:spcPts val="0"/>
              </a:spcAft>
              <a:buClr>
                <a:schemeClr val="lt1"/>
              </a:buClr>
              <a:buFont typeface="Comic Sans MS"/>
              <a:buNone/>
            </a:pPr>
            <a:endParaRPr sz="1600" b="1" i="0" u="none" strike="noStrike" cap="none">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ct val="25000"/>
              <a:buFont typeface="Comic Sans MS"/>
              <a:buNone/>
            </a:pPr>
            <a:r>
              <a:rPr lang="en-US" sz="1600" b="1" i="0" u="none" strike="noStrike" cap="none">
                <a:solidFill>
                  <a:schemeClr val="lt1"/>
                </a:solidFill>
                <a:latin typeface="Comic Sans MS"/>
                <a:ea typeface="Comic Sans MS"/>
                <a:cs typeface="Comic Sans MS"/>
                <a:sym typeface="Comic Sans MS"/>
              </a:rPr>
              <a:t>#13 Trisomy </a:t>
            </a:r>
            <a:br>
              <a:rPr lang="en-US" sz="1600" b="1" i="0" u="none" strike="noStrike" cap="none">
                <a:solidFill>
                  <a:schemeClr val="lt1"/>
                </a:solidFill>
                <a:latin typeface="Comic Sans MS"/>
                <a:ea typeface="Comic Sans MS"/>
                <a:cs typeface="Comic Sans MS"/>
                <a:sym typeface="Comic Sans MS"/>
              </a:rPr>
            </a:br>
            <a:r>
              <a:rPr lang="en-US" sz="1600" b="1" i="0" u="none" strike="noStrike" cap="none">
                <a:solidFill>
                  <a:schemeClr val="lt1"/>
                </a:solidFill>
                <a:latin typeface="Comic Sans MS"/>
                <a:ea typeface="Comic Sans MS"/>
                <a:cs typeface="Comic Sans MS"/>
                <a:sym typeface="Comic Sans MS"/>
              </a:rPr>
              <a:t>Nondisjunction</a:t>
            </a:r>
          </a:p>
          <a:p>
            <a:pPr marL="0" marR="0" lvl="0" indent="0" algn="l" rtl="0">
              <a:lnSpc>
                <a:spcPct val="100000"/>
              </a:lnSpc>
              <a:spcBef>
                <a:spcPts val="0"/>
              </a:spcBef>
              <a:spcAft>
                <a:spcPts val="0"/>
              </a:spcAft>
              <a:buClr>
                <a:srgbClr val="000000"/>
              </a:buClr>
              <a:buFont typeface="Arial"/>
              <a:buNone/>
            </a:pPr>
            <a:endParaRPr sz="1600" b="1" i="0" u="none" strike="noStrike" cap="none">
              <a:solidFill>
                <a:schemeClr val="lt1"/>
              </a:solidFill>
              <a:latin typeface="Comic Sans MS"/>
              <a:ea typeface="Comic Sans MS"/>
              <a:cs typeface="Comic Sans MS"/>
              <a:sym typeface="Comic Sans MS"/>
            </a:endParaRPr>
          </a:p>
        </p:txBody>
      </p:sp>
      <p:sp>
        <p:nvSpPr>
          <p:cNvPr id="734" name="Shape 734"/>
          <p:cNvSpPr/>
          <p:nvPr/>
        </p:nvSpPr>
        <p:spPr>
          <a:xfrm>
            <a:off x="4038600" y="2819400"/>
            <a:ext cx="990598" cy="685799"/>
          </a:xfrm>
          <a:prstGeom prst="ellipse">
            <a:avLst/>
          </a:prstGeom>
          <a:noFill/>
          <a:ln w="28575"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735" name="Shape 735"/>
          <p:cNvSpPr/>
          <p:nvPr/>
        </p:nvSpPr>
        <p:spPr>
          <a:xfrm rot="-4020000">
            <a:off x="3124198" y="2209799"/>
            <a:ext cx="609600" cy="1066798"/>
          </a:xfrm>
          <a:prstGeom prst="downArrow">
            <a:avLst>
              <a:gd name="adj1" fmla="val 50000"/>
              <a:gd name="adj2" fmla="val 50000"/>
            </a:avLst>
          </a:prstGeom>
          <a:solidFill>
            <a:srgbClr val="FF0000"/>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736" name="Shape 736"/>
          <p:cNvSpPr txBox="1"/>
          <p:nvPr/>
        </p:nvSpPr>
        <p:spPr>
          <a:xfrm rot="-1020000">
            <a:off x="380999" y="2514598"/>
            <a:ext cx="4419599" cy="25304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Small head</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Small or missing eyes</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Heart defects</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Extra fingers</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Abnormal genitalia</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Mentally retarded</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Cleft palate</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Most die a few weeks after birth</a:t>
            </a:r>
          </a:p>
        </p:txBody>
      </p:sp>
      <p:pic>
        <p:nvPicPr>
          <p:cNvPr id="737" name="Shape 737"/>
          <p:cNvPicPr preferRelativeResize="0">
            <a:picLocks noGrp="1"/>
          </p:cNvPicPr>
          <p:nvPr>
            <p:ph type="body" idx="4"/>
          </p:nvPr>
        </p:nvPicPr>
        <p:blipFill rotWithShape="1">
          <a:blip r:embed="rId6">
            <a:alphaModFix/>
          </a:blip>
          <a:srcRect/>
          <a:stretch/>
        </p:blipFill>
        <p:spPr>
          <a:xfrm>
            <a:off x="5691187" y="4191000"/>
            <a:ext cx="1497012" cy="2286000"/>
          </a:xfrm>
          <a:prstGeom prst="rect">
            <a:avLst/>
          </a:prstGeom>
          <a:noFill/>
          <a:ln>
            <a:noFill/>
          </a:ln>
        </p:spPr>
      </p:pic>
      <p:pic>
        <p:nvPicPr>
          <p:cNvPr id="738" name="Shape 738" descr="polydact"/>
          <p:cNvPicPr preferRelativeResize="0"/>
          <p:nvPr/>
        </p:nvPicPr>
        <p:blipFill rotWithShape="1">
          <a:blip r:embed="rId7">
            <a:alphaModFix/>
          </a:blip>
          <a:srcRect/>
          <a:stretch/>
        </p:blipFill>
        <p:spPr>
          <a:xfrm>
            <a:off x="1447800" y="5410200"/>
            <a:ext cx="1904999" cy="1265235"/>
          </a:xfrm>
          <a:prstGeom prst="rect">
            <a:avLst/>
          </a:prstGeom>
          <a:noFill/>
          <a:ln>
            <a:noFill/>
          </a:ln>
        </p:spPr>
      </p:pic>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Shape 743"/>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Comic Sans MS"/>
              <a:buNone/>
            </a:pPr>
            <a:r>
              <a:rPr lang="en-US" sz="3600" b="0" i="0" u="none" strike="noStrike" cap="none">
                <a:solidFill>
                  <a:schemeClr val="lt2"/>
                </a:solidFill>
                <a:latin typeface="Comic Sans MS"/>
                <a:ea typeface="Comic Sans MS"/>
                <a:cs typeface="Comic Sans MS"/>
                <a:sym typeface="Comic Sans MS"/>
              </a:rPr>
              <a:t>Four-Ring Syndrome</a:t>
            </a:r>
          </a:p>
        </p:txBody>
      </p:sp>
      <p:pic>
        <p:nvPicPr>
          <p:cNvPr id="744" name="Shape 744" descr="normal male"/>
          <p:cNvPicPr preferRelativeResize="0">
            <a:picLocks noGrp="1"/>
          </p:cNvPicPr>
          <p:nvPr>
            <p:ph type="body" idx="1"/>
          </p:nvPr>
        </p:nvPicPr>
        <p:blipFill rotWithShape="1">
          <a:blip r:embed="rId3">
            <a:alphaModFix/>
          </a:blip>
          <a:srcRect/>
          <a:stretch/>
        </p:blipFill>
        <p:spPr>
          <a:xfrm>
            <a:off x="5334000" y="1162050"/>
            <a:ext cx="3809998" cy="2855912"/>
          </a:xfrm>
          <a:prstGeom prst="rect">
            <a:avLst/>
          </a:prstGeom>
          <a:noFill/>
          <a:ln>
            <a:noFill/>
          </a:ln>
        </p:spPr>
      </p:pic>
      <p:pic>
        <p:nvPicPr>
          <p:cNvPr id="745" name="Shape 745" descr="4"/>
          <p:cNvPicPr preferRelativeResize="0">
            <a:picLocks noGrp="1"/>
          </p:cNvPicPr>
          <p:nvPr>
            <p:ph type="body" idx="2"/>
          </p:nvPr>
        </p:nvPicPr>
        <p:blipFill rotWithShape="1">
          <a:blip r:embed="rId4">
            <a:alphaModFix/>
          </a:blip>
          <a:srcRect/>
          <a:stretch/>
        </p:blipFill>
        <p:spPr>
          <a:xfrm>
            <a:off x="6657975" y="2665410"/>
            <a:ext cx="19048" cy="53974"/>
          </a:xfrm>
          <a:prstGeom prst="rect">
            <a:avLst/>
          </a:prstGeom>
          <a:noFill/>
          <a:ln>
            <a:noFill/>
          </a:ln>
        </p:spPr>
      </p:pic>
      <p:pic>
        <p:nvPicPr>
          <p:cNvPr id="746" name="Shape 746"/>
          <p:cNvPicPr preferRelativeResize="0">
            <a:picLocks noGrp="1"/>
          </p:cNvPicPr>
          <p:nvPr>
            <p:ph type="body" idx="3"/>
          </p:nvPr>
        </p:nvPicPr>
        <p:blipFill rotWithShape="1">
          <a:blip r:embed="rId5">
            <a:alphaModFix/>
          </a:blip>
          <a:srcRect/>
          <a:stretch/>
        </p:blipFill>
        <p:spPr>
          <a:xfrm>
            <a:off x="1274762" y="4267200"/>
            <a:ext cx="1362075" cy="2081210"/>
          </a:xfrm>
          <a:prstGeom prst="rect">
            <a:avLst/>
          </a:prstGeom>
          <a:noFill/>
          <a:ln>
            <a:noFill/>
          </a:ln>
        </p:spPr>
      </p:pic>
      <p:sp>
        <p:nvSpPr>
          <p:cNvPr id="747" name="Shape 747"/>
          <p:cNvSpPr txBox="1"/>
          <p:nvPr/>
        </p:nvSpPr>
        <p:spPr>
          <a:xfrm>
            <a:off x="457200" y="1143000"/>
            <a:ext cx="3886200" cy="21526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1800" b="1" i="0" u="none" strike="noStrike" cap="none">
                <a:solidFill>
                  <a:schemeClr val="lt1"/>
                </a:solidFill>
                <a:latin typeface="Comic Sans MS"/>
                <a:ea typeface="Comic Sans MS"/>
                <a:cs typeface="Comic Sans MS"/>
                <a:sym typeface="Comic Sans MS"/>
              </a:rPr>
              <a:t>1 in 10,000,000 births</a:t>
            </a:r>
          </a:p>
          <a:p>
            <a:pPr marL="0" marR="0" lvl="0" indent="0" algn="l" rtl="0">
              <a:lnSpc>
                <a:spcPct val="100000"/>
              </a:lnSpc>
              <a:spcBef>
                <a:spcPts val="0"/>
              </a:spcBef>
              <a:spcAft>
                <a:spcPts val="0"/>
              </a:spcAft>
              <a:buClr>
                <a:schemeClr val="lt1"/>
              </a:buClr>
              <a:buSzPct val="25000"/>
              <a:buFont typeface="Comic Sans MS"/>
              <a:buNone/>
            </a:pPr>
            <a:r>
              <a:rPr lang="en-US" sz="1800" b="1" i="0" u="none" strike="noStrike" cap="none">
                <a:solidFill>
                  <a:schemeClr val="lt1"/>
                </a:solidFill>
                <a:latin typeface="Comic Sans MS"/>
                <a:ea typeface="Comic Sans MS"/>
                <a:cs typeface="Comic Sans MS"/>
                <a:sym typeface="Comic Sans MS"/>
              </a:rPr>
              <a:t/>
            </a:r>
            <a:br>
              <a:rPr lang="en-US" sz="1800" b="1" i="0" u="none" strike="noStrike" cap="none">
                <a:solidFill>
                  <a:schemeClr val="lt1"/>
                </a:solidFill>
                <a:latin typeface="Comic Sans MS"/>
                <a:ea typeface="Comic Sans MS"/>
                <a:cs typeface="Comic Sans MS"/>
                <a:sym typeface="Comic Sans MS"/>
              </a:rPr>
            </a:br>
            <a:r>
              <a:rPr lang="en-US" sz="1800" b="1" i="0" u="none" strike="noStrike" cap="none">
                <a:solidFill>
                  <a:schemeClr val="lt1"/>
                </a:solidFill>
                <a:latin typeface="Comic Sans MS"/>
                <a:ea typeface="Comic Sans MS"/>
                <a:cs typeface="Comic Sans MS"/>
                <a:sym typeface="Comic Sans MS"/>
              </a:rPr>
              <a:t>46 chromosomes</a:t>
            </a:r>
            <a:br>
              <a:rPr lang="en-US" sz="1800" b="1" i="0" u="none" strike="noStrike" cap="none">
                <a:solidFill>
                  <a:schemeClr val="lt1"/>
                </a:solidFill>
                <a:latin typeface="Comic Sans MS"/>
                <a:ea typeface="Comic Sans MS"/>
                <a:cs typeface="Comic Sans MS"/>
                <a:sym typeface="Comic Sans MS"/>
              </a:rPr>
            </a:br>
            <a:r>
              <a:rPr lang="en-US" sz="1800" b="1" i="0" u="none" strike="noStrike" cap="none">
                <a:solidFill>
                  <a:schemeClr val="lt1"/>
                </a:solidFill>
                <a:latin typeface="Comic Sans MS"/>
                <a:ea typeface="Comic Sans MS"/>
                <a:cs typeface="Comic Sans MS"/>
                <a:sym typeface="Comic Sans MS"/>
              </a:rPr>
              <a:t>XY or XX</a:t>
            </a:r>
          </a:p>
          <a:p>
            <a:pPr marL="0" marR="0" lvl="0" indent="0" algn="l" rtl="0">
              <a:lnSpc>
                <a:spcPct val="100000"/>
              </a:lnSpc>
              <a:spcBef>
                <a:spcPts val="0"/>
              </a:spcBef>
              <a:spcAft>
                <a:spcPts val="0"/>
              </a:spcAft>
              <a:buClr>
                <a:schemeClr val="lt1"/>
              </a:buClr>
              <a:buFont typeface="Comic Sans MS"/>
              <a:buNone/>
            </a:pPr>
            <a:endParaRPr sz="1800" b="1" i="0" u="none" strike="noStrike" cap="none">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ct val="25000"/>
              <a:buFont typeface="Comic Sans MS"/>
              <a:buNone/>
            </a:pPr>
            <a:r>
              <a:rPr lang="en-US" sz="1800" b="1" i="0" u="none" strike="noStrike" cap="none">
                <a:solidFill>
                  <a:schemeClr val="lt1"/>
                </a:solidFill>
                <a:latin typeface="Comic Sans MS"/>
                <a:ea typeface="Comic Sans MS"/>
                <a:cs typeface="Comic Sans MS"/>
                <a:sym typeface="Comic Sans MS"/>
              </a:rPr>
              <a:t>#4 Inversion</a:t>
            </a:r>
          </a:p>
          <a:p>
            <a:pPr marL="0" marR="0" lvl="0" indent="0" algn="l" rtl="0">
              <a:lnSpc>
                <a:spcPct val="100000"/>
              </a:lnSpc>
              <a:spcBef>
                <a:spcPts val="0"/>
              </a:spcBef>
              <a:spcAft>
                <a:spcPts val="0"/>
              </a:spcAft>
              <a:buClr>
                <a:srgbClr val="000000"/>
              </a:buClr>
              <a:buFont typeface="Arial"/>
              <a:buNone/>
            </a:pPr>
            <a:endParaRPr sz="1800" b="1" i="0" u="none" strike="noStrike" cap="none">
              <a:solidFill>
                <a:schemeClr val="lt1"/>
              </a:solidFill>
              <a:latin typeface="Comic Sans MS"/>
              <a:ea typeface="Comic Sans MS"/>
              <a:cs typeface="Comic Sans MS"/>
              <a:sym typeface="Comic Sans MS"/>
            </a:endParaRPr>
          </a:p>
        </p:txBody>
      </p:sp>
      <p:sp>
        <p:nvSpPr>
          <p:cNvPr id="748" name="Shape 748"/>
          <p:cNvSpPr/>
          <p:nvPr/>
        </p:nvSpPr>
        <p:spPr>
          <a:xfrm>
            <a:off x="7467600" y="1066800"/>
            <a:ext cx="838198" cy="1219199"/>
          </a:xfrm>
          <a:prstGeom prst="ellipse">
            <a:avLst/>
          </a:prstGeom>
          <a:noFill/>
          <a:ln w="28575"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749" name="Shape 749"/>
          <p:cNvSpPr txBox="1"/>
          <p:nvPr/>
        </p:nvSpPr>
        <p:spPr>
          <a:xfrm>
            <a:off x="7924800" y="1371600"/>
            <a:ext cx="228600" cy="152399"/>
          </a:xfrm>
          <a:prstGeom prst="rect">
            <a:avLst/>
          </a:prstGeom>
          <a:solidFill>
            <a:schemeClr val="lt1"/>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750" name="Shape 750"/>
          <p:cNvSpPr txBox="1"/>
          <p:nvPr/>
        </p:nvSpPr>
        <p:spPr>
          <a:xfrm>
            <a:off x="9525000" y="6705600"/>
            <a:ext cx="228600" cy="152399"/>
          </a:xfrm>
          <a:prstGeom prst="rect">
            <a:avLst/>
          </a:prstGeom>
          <a:solidFill>
            <a:schemeClr val="lt1"/>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751" name="Shape 751"/>
          <p:cNvSpPr/>
          <p:nvPr/>
        </p:nvSpPr>
        <p:spPr>
          <a:xfrm rot="-2340000">
            <a:off x="7010398" y="304799"/>
            <a:ext cx="609599" cy="1066799"/>
          </a:xfrm>
          <a:prstGeom prst="downArrow">
            <a:avLst>
              <a:gd name="adj1" fmla="val 50000"/>
              <a:gd name="adj2" fmla="val 50000"/>
            </a:avLst>
          </a:prstGeom>
          <a:solidFill>
            <a:srgbClr val="FF0000"/>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752" name="Shape 752"/>
          <p:cNvSpPr txBox="1"/>
          <p:nvPr/>
        </p:nvSpPr>
        <p:spPr>
          <a:xfrm rot="-1080000">
            <a:off x="457199" y="2819399"/>
            <a:ext cx="2667000" cy="16033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Comic Sans MS"/>
              <a:buNone/>
            </a:pPr>
            <a:r>
              <a:rPr lang="en-US" sz="1800" b="0" i="0" u="none" strike="noStrike" cap="none">
                <a:solidFill>
                  <a:schemeClr val="hlink"/>
                </a:solidFill>
                <a:latin typeface="Comic Sans MS"/>
                <a:ea typeface="Comic Sans MS"/>
                <a:cs typeface="Comic Sans MS"/>
                <a:sym typeface="Comic Sans MS"/>
              </a:rPr>
              <a:t>Cleft palate</a:t>
            </a:r>
          </a:p>
          <a:p>
            <a:pPr marL="0" marR="0" lvl="0" indent="0" algn="l" rtl="0">
              <a:lnSpc>
                <a:spcPct val="100000"/>
              </a:lnSpc>
              <a:spcBef>
                <a:spcPts val="0"/>
              </a:spcBef>
              <a:spcAft>
                <a:spcPts val="0"/>
              </a:spcAft>
              <a:buClr>
                <a:schemeClr val="hlink"/>
              </a:buClr>
              <a:buSzPct val="25000"/>
              <a:buFont typeface="Comic Sans MS"/>
              <a:buNone/>
            </a:pPr>
            <a:r>
              <a:rPr lang="en-US" sz="1800" b="0" i="0" u="none" strike="noStrike" cap="none">
                <a:solidFill>
                  <a:schemeClr val="hlink"/>
                </a:solidFill>
                <a:latin typeface="Comic Sans MS"/>
                <a:ea typeface="Comic Sans MS"/>
                <a:cs typeface="Comic Sans MS"/>
                <a:sym typeface="Comic Sans MS"/>
              </a:rPr>
              <a:t>Club feet</a:t>
            </a:r>
          </a:p>
          <a:p>
            <a:pPr marL="0" marR="0" lvl="0" indent="0" algn="l" rtl="0">
              <a:lnSpc>
                <a:spcPct val="100000"/>
              </a:lnSpc>
              <a:spcBef>
                <a:spcPts val="0"/>
              </a:spcBef>
              <a:spcAft>
                <a:spcPts val="0"/>
              </a:spcAft>
              <a:buClr>
                <a:schemeClr val="hlink"/>
              </a:buClr>
              <a:buSzPct val="25000"/>
              <a:buFont typeface="Comic Sans MS"/>
              <a:buNone/>
            </a:pPr>
            <a:r>
              <a:rPr lang="en-US" sz="1800" b="0" i="0" u="none" strike="noStrike" cap="none">
                <a:solidFill>
                  <a:schemeClr val="hlink"/>
                </a:solidFill>
                <a:latin typeface="Comic Sans MS"/>
                <a:ea typeface="Comic Sans MS"/>
                <a:cs typeface="Comic Sans MS"/>
                <a:sym typeface="Comic Sans MS"/>
              </a:rPr>
              <a:t>Testes don’t descend</a:t>
            </a:r>
          </a:p>
          <a:p>
            <a:pPr marL="0" marR="0" lvl="0" indent="0" algn="l" rtl="0">
              <a:lnSpc>
                <a:spcPct val="100000"/>
              </a:lnSpc>
              <a:spcBef>
                <a:spcPts val="0"/>
              </a:spcBef>
              <a:spcAft>
                <a:spcPts val="0"/>
              </a:spcAft>
              <a:buClr>
                <a:schemeClr val="hlink"/>
              </a:buClr>
              <a:buSzPct val="25000"/>
              <a:buFont typeface="Comic Sans MS"/>
              <a:buNone/>
            </a:pPr>
            <a:r>
              <a:rPr lang="en-US" sz="1800" b="0" i="0" u="none" strike="noStrike" cap="none">
                <a:solidFill>
                  <a:schemeClr val="hlink"/>
                </a:solidFill>
                <a:latin typeface="Comic Sans MS"/>
                <a:ea typeface="Comic Sans MS"/>
                <a:cs typeface="Comic Sans MS"/>
                <a:sym typeface="Comic Sans MS"/>
              </a:rPr>
              <a:t>Short lifespan</a:t>
            </a:r>
          </a:p>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hlink"/>
              </a:solidFill>
              <a:latin typeface="Comic Sans MS"/>
              <a:ea typeface="Comic Sans MS"/>
              <a:cs typeface="Comic Sans MS"/>
              <a:sym typeface="Comic Sans MS"/>
            </a:endParaRPr>
          </a:p>
        </p:txBody>
      </p:sp>
      <p:pic>
        <p:nvPicPr>
          <p:cNvPr id="753" name="Shape 753" descr="cleft palate 2"/>
          <p:cNvPicPr preferRelativeResize="0">
            <a:picLocks noGrp="1"/>
          </p:cNvPicPr>
          <p:nvPr>
            <p:ph type="body" idx="4"/>
          </p:nvPr>
        </p:nvPicPr>
        <p:blipFill rotWithShape="1">
          <a:blip r:embed="rId6">
            <a:alphaModFix/>
          </a:blip>
          <a:srcRect/>
          <a:stretch/>
        </p:blipFill>
        <p:spPr>
          <a:xfrm>
            <a:off x="3276600" y="4267200"/>
            <a:ext cx="1811337" cy="2066924"/>
          </a:xfrm>
          <a:prstGeom prst="rect">
            <a:avLst/>
          </a:prstGeom>
          <a:noFill/>
          <a:ln>
            <a:noFill/>
          </a:ln>
        </p:spPr>
      </p:pic>
      <p:pic>
        <p:nvPicPr>
          <p:cNvPr id="754" name="Shape 754" descr="club feet"/>
          <p:cNvPicPr preferRelativeResize="0"/>
          <p:nvPr/>
        </p:nvPicPr>
        <p:blipFill rotWithShape="1">
          <a:blip r:embed="rId7">
            <a:alphaModFix/>
          </a:blip>
          <a:srcRect/>
          <a:stretch/>
        </p:blipFill>
        <p:spPr>
          <a:xfrm>
            <a:off x="5715000" y="4495800"/>
            <a:ext cx="2819400" cy="1728787"/>
          </a:xfrm>
          <a:prstGeom prst="rect">
            <a:avLst/>
          </a:prstGeom>
          <a:noFill/>
          <a:ln>
            <a:noFill/>
          </a:ln>
        </p:spPr>
      </p:pic>
      <p:pic>
        <p:nvPicPr>
          <p:cNvPr id="755" name="Shape 755" descr="4"/>
          <p:cNvPicPr preferRelativeResize="0"/>
          <p:nvPr/>
        </p:nvPicPr>
        <p:blipFill rotWithShape="1">
          <a:blip r:embed="rId8">
            <a:alphaModFix/>
          </a:blip>
          <a:srcRect/>
          <a:stretch/>
        </p:blipFill>
        <p:spPr>
          <a:xfrm>
            <a:off x="7924800" y="1371600"/>
            <a:ext cx="85723" cy="228600"/>
          </a:xfrm>
          <a:prstGeom prst="rect">
            <a:avLst/>
          </a:prstGeom>
          <a:noFill/>
          <a:ln>
            <a:noFill/>
          </a:ln>
        </p:spPr>
      </p:pic>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Shape 760"/>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Comic Sans MS"/>
              <a:buNone/>
            </a:pPr>
            <a:r>
              <a:rPr lang="en-US" sz="4000" b="1" i="0" u="none" strike="noStrike" cap="none">
                <a:solidFill>
                  <a:schemeClr val="lt2"/>
                </a:solidFill>
                <a:latin typeface="Comic Sans MS"/>
                <a:ea typeface="Comic Sans MS"/>
                <a:cs typeface="Comic Sans MS"/>
                <a:sym typeface="Comic Sans MS"/>
              </a:rPr>
              <a:t>Jacob’s Syndrome</a:t>
            </a:r>
          </a:p>
        </p:txBody>
      </p:sp>
      <p:pic>
        <p:nvPicPr>
          <p:cNvPr id="761" name="Shape 761"/>
          <p:cNvPicPr preferRelativeResize="0">
            <a:picLocks noGrp="1"/>
          </p:cNvPicPr>
          <p:nvPr>
            <p:ph type="body" idx="1"/>
          </p:nvPr>
        </p:nvPicPr>
        <p:blipFill rotWithShape="1">
          <a:blip r:embed="rId3">
            <a:alphaModFix/>
          </a:blip>
          <a:srcRect/>
          <a:stretch/>
        </p:blipFill>
        <p:spPr>
          <a:xfrm>
            <a:off x="4038600" y="1219200"/>
            <a:ext cx="5105398" cy="3829050"/>
          </a:xfrm>
          <a:prstGeom prst="rect">
            <a:avLst/>
          </a:prstGeom>
          <a:noFill/>
          <a:ln>
            <a:noFill/>
          </a:ln>
        </p:spPr>
      </p:pic>
      <p:sp>
        <p:nvSpPr>
          <p:cNvPr id="762" name="Shape 762"/>
          <p:cNvSpPr txBox="1"/>
          <p:nvPr/>
        </p:nvSpPr>
        <p:spPr>
          <a:xfrm>
            <a:off x="304800" y="1219200"/>
            <a:ext cx="2819400" cy="22256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1 in 1,800 births</a:t>
            </a:r>
            <a:br>
              <a:rPr lang="en-US" sz="2000" b="1" i="0" u="none" strike="noStrike" cap="none">
                <a:solidFill>
                  <a:schemeClr val="lt1"/>
                </a:solidFill>
                <a:latin typeface="Comic Sans MS"/>
                <a:ea typeface="Comic Sans MS"/>
                <a:cs typeface="Comic Sans MS"/>
                <a:sym typeface="Comic Sans MS"/>
              </a:rPr>
            </a:br>
            <a:endParaRPr lang="en-US" sz="2000" b="1" i="0" u="none" strike="noStrike" cap="none">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47 chromosomes</a:t>
            </a:r>
            <a:br>
              <a:rPr lang="en-US" sz="2000" b="1" i="0" u="none" strike="noStrike" cap="none">
                <a:solidFill>
                  <a:schemeClr val="lt1"/>
                </a:solidFill>
                <a:latin typeface="Comic Sans MS"/>
                <a:ea typeface="Comic Sans MS"/>
                <a:cs typeface="Comic Sans MS"/>
                <a:sym typeface="Comic Sans MS"/>
              </a:rPr>
            </a:br>
            <a:r>
              <a:rPr lang="en-US" sz="2000" b="1" i="0" u="none" strike="noStrike" cap="none">
                <a:solidFill>
                  <a:schemeClr val="lt1"/>
                </a:solidFill>
                <a:latin typeface="Comic Sans MS"/>
                <a:ea typeface="Comic Sans MS"/>
                <a:cs typeface="Comic Sans MS"/>
                <a:sym typeface="Comic Sans MS"/>
              </a:rPr>
              <a:t>XYY only</a:t>
            </a:r>
          </a:p>
          <a:p>
            <a:pPr marL="0" marR="0" lvl="0" indent="0" algn="l" rtl="0">
              <a:lnSpc>
                <a:spcPct val="100000"/>
              </a:lnSpc>
              <a:spcBef>
                <a:spcPts val="0"/>
              </a:spcBef>
              <a:spcAft>
                <a:spcPts val="0"/>
              </a:spcAft>
              <a:buClr>
                <a:schemeClr val="lt1"/>
              </a:buClr>
              <a:buFont typeface="Comic Sans MS"/>
              <a:buNone/>
            </a:pPr>
            <a:endParaRPr sz="2000" b="1" i="0" u="none" strike="noStrike" cap="none">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#23 Trisomy </a:t>
            </a:r>
            <a:br>
              <a:rPr lang="en-US" sz="2000" b="1" i="0" u="none" strike="noStrike" cap="none">
                <a:solidFill>
                  <a:schemeClr val="lt1"/>
                </a:solidFill>
                <a:latin typeface="Comic Sans MS"/>
                <a:ea typeface="Comic Sans MS"/>
                <a:cs typeface="Comic Sans MS"/>
                <a:sym typeface="Comic Sans MS"/>
              </a:rPr>
            </a:br>
            <a:r>
              <a:rPr lang="en-US" sz="2000" b="1" i="0" u="none" strike="noStrike" cap="none">
                <a:solidFill>
                  <a:schemeClr val="lt1"/>
                </a:solidFill>
                <a:latin typeface="Comic Sans MS"/>
                <a:ea typeface="Comic Sans MS"/>
                <a:cs typeface="Comic Sans MS"/>
                <a:sym typeface="Comic Sans MS"/>
              </a:rPr>
              <a:t>Nondisjunction</a:t>
            </a:r>
          </a:p>
        </p:txBody>
      </p:sp>
      <p:sp>
        <p:nvSpPr>
          <p:cNvPr id="763" name="Shape 763"/>
          <p:cNvSpPr/>
          <p:nvPr/>
        </p:nvSpPr>
        <p:spPr>
          <a:xfrm>
            <a:off x="7772400" y="4267200"/>
            <a:ext cx="1219199" cy="762000"/>
          </a:xfrm>
          <a:prstGeom prst="ellipse">
            <a:avLst/>
          </a:prstGeom>
          <a:noFill/>
          <a:ln w="28575"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764" name="Shape 764"/>
          <p:cNvSpPr/>
          <p:nvPr/>
        </p:nvSpPr>
        <p:spPr>
          <a:xfrm rot="-2340000">
            <a:off x="7162798" y="2971799"/>
            <a:ext cx="609599" cy="1066799"/>
          </a:xfrm>
          <a:prstGeom prst="downArrow">
            <a:avLst>
              <a:gd name="adj1" fmla="val 50000"/>
              <a:gd name="adj2" fmla="val 50000"/>
            </a:avLst>
          </a:prstGeom>
          <a:solidFill>
            <a:srgbClr val="FF0000"/>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pic>
        <p:nvPicPr>
          <p:cNvPr id="765" name="Shape 765" descr="jail man"/>
          <p:cNvPicPr preferRelativeResize="0">
            <a:picLocks noGrp="1"/>
          </p:cNvPicPr>
          <p:nvPr>
            <p:ph type="body" idx="2"/>
          </p:nvPr>
        </p:nvPicPr>
        <p:blipFill rotWithShape="1">
          <a:blip r:embed="rId4">
            <a:alphaModFix/>
          </a:blip>
          <a:srcRect/>
          <a:stretch/>
        </p:blipFill>
        <p:spPr>
          <a:xfrm>
            <a:off x="533400" y="4343400"/>
            <a:ext cx="2011362" cy="2047873"/>
          </a:xfrm>
          <a:prstGeom prst="rect">
            <a:avLst/>
          </a:prstGeom>
          <a:noFill/>
          <a:ln>
            <a:noFill/>
          </a:ln>
        </p:spPr>
      </p:pic>
      <p:sp>
        <p:nvSpPr>
          <p:cNvPr id="766" name="Shape 766"/>
          <p:cNvSpPr txBox="1"/>
          <p:nvPr/>
        </p:nvSpPr>
        <p:spPr>
          <a:xfrm>
            <a:off x="1295400" y="3352800"/>
            <a:ext cx="838198" cy="100647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a:buNone/>
            </a:pPr>
            <a:r>
              <a:rPr lang="en-US" sz="6000" b="1" i="0" u="none" strike="noStrike" cap="none">
                <a:solidFill>
                  <a:schemeClr val="lt1"/>
                </a:solidFill>
                <a:latin typeface="Times"/>
                <a:ea typeface="Times"/>
                <a:cs typeface="Times"/>
                <a:sym typeface="Times"/>
              </a:rPr>
              <a:t>?</a:t>
            </a:r>
          </a:p>
        </p:txBody>
      </p:sp>
      <p:sp>
        <p:nvSpPr>
          <p:cNvPr id="767" name="Shape 767"/>
          <p:cNvSpPr txBox="1"/>
          <p:nvPr/>
        </p:nvSpPr>
        <p:spPr>
          <a:xfrm>
            <a:off x="2819400" y="5029200"/>
            <a:ext cx="4572000" cy="1616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Normal physically</a:t>
            </a:r>
            <a:br>
              <a:rPr lang="en-US" sz="2000" b="0" i="0" u="none" strike="noStrike" cap="none">
                <a:solidFill>
                  <a:schemeClr val="hlink"/>
                </a:solidFill>
                <a:latin typeface="Comic Sans MS"/>
                <a:ea typeface="Comic Sans MS"/>
                <a:cs typeface="Comic Sans MS"/>
                <a:sym typeface="Comic Sans MS"/>
              </a:rPr>
            </a:br>
            <a:r>
              <a:rPr lang="en-US" sz="2000" b="0" i="0" u="none" strike="noStrike" cap="none">
                <a:solidFill>
                  <a:schemeClr val="hlink"/>
                </a:solidFill>
                <a:latin typeface="Comic Sans MS"/>
                <a:ea typeface="Comic Sans MS"/>
                <a:cs typeface="Comic Sans MS"/>
                <a:sym typeface="Comic Sans MS"/>
              </a:rPr>
              <a:t>Normal mentally</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Increase in testosterone</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More aggressive</a:t>
            </a:r>
          </a:p>
          <a:p>
            <a:pPr marL="0" marR="0" lvl="0" indent="0" algn="l" rtl="0">
              <a:lnSpc>
                <a:spcPct val="100000"/>
              </a:lnSpc>
              <a:spcBef>
                <a:spcPts val="0"/>
              </a:spcBef>
              <a:spcAft>
                <a:spcPts val="0"/>
              </a:spcAft>
              <a:buClr>
                <a:schemeClr val="hlink"/>
              </a:buClr>
              <a:buSzPct val="25000"/>
              <a:buFont typeface="Comic Sans MS"/>
              <a:buNone/>
            </a:pPr>
            <a:r>
              <a:rPr lang="en-US" sz="2000" b="0" i="0" u="none" strike="noStrike" cap="none">
                <a:solidFill>
                  <a:schemeClr val="hlink"/>
                </a:solidFill>
                <a:latin typeface="Comic Sans MS"/>
                <a:ea typeface="Comic Sans MS"/>
                <a:cs typeface="Comic Sans MS"/>
                <a:sym typeface="Comic Sans MS"/>
              </a:rPr>
              <a:t>Normal lifespan</a:t>
            </a: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Shape 772"/>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Comic Sans MS"/>
              <a:buNone/>
            </a:pPr>
            <a:r>
              <a:rPr lang="en-US" sz="3600" b="0" i="0" u="none" strike="noStrike" cap="none">
                <a:solidFill>
                  <a:schemeClr val="lt2"/>
                </a:solidFill>
                <a:latin typeface="Comic Sans MS"/>
                <a:ea typeface="Comic Sans MS"/>
                <a:cs typeface="Comic Sans MS"/>
                <a:sym typeface="Comic Sans MS"/>
              </a:rPr>
              <a:t>Triple X Syndrome</a:t>
            </a:r>
          </a:p>
        </p:txBody>
      </p:sp>
      <p:sp>
        <p:nvSpPr>
          <p:cNvPr id="773" name="Shape 773"/>
          <p:cNvSpPr txBox="1"/>
          <p:nvPr/>
        </p:nvSpPr>
        <p:spPr>
          <a:xfrm>
            <a:off x="1066800" y="2165350"/>
            <a:ext cx="3087687" cy="25923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Comic Sans MS"/>
              <a:buNone/>
            </a:pPr>
            <a:r>
              <a:rPr lang="en-US" sz="2800" b="0" i="0" u="none" strike="noStrike" cap="none">
                <a:solidFill>
                  <a:schemeClr val="hlink"/>
                </a:solidFill>
                <a:latin typeface="Comic Sans MS"/>
                <a:ea typeface="Comic Sans MS"/>
                <a:cs typeface="Comic Sans MS"/>
                <a:sym typeface="Comic Sans MS"/>
              </a:rPr>
              <a:t>Normal physically</a:t>
            </a:r>
          </a:p>
          <a:p>
            <a:pPr marL="0" marR="0" lvl="0" indent="0" algn="l" rtl="0">
              <a:lnSpc>
                <a:spcPct val="100000"/>
              </a:lnSpc>
              <a:spcBef>
                <a:spcPts val="0"/>
              </a:spcBef>
              <a:spcAft>
                <a:spcPts val="0"/>
              </a:spcAft>
              <a:buClr>
                <a:schemeClr val="hlink"/>
              </a:buClr>
              <a:buSzPct val="100000"/>
              <a:buFont typeface="Comic Sans MS"/>
              <a:buChar char="•"/>
            </a:pPr>
            <a:r>
              <a:rPr lang="en-US" sz="2000" b="0" i="0" u="none" strike="noStrike" cap="none">
                <a:solidFill>
                  <a:schemeClr val="hlink"/>
                </a:solidFill>
                <a:latin typeface="Comic Sans MS"/>
                <a:ea typeface="Comic Sans MS"/>
                <a:cs typeface="Comic Sans MS"/>
                <a:sym typeface="Comic Sans MS"/>
              </a:rPr>
              <a:t>Sometimes taller</a:t>
            </a:r>
          </a:p>
          <a:p>
            <a:pPr marL="0" marR="0" lvl="0" indent="0" algn="l" rtl="0">
              <a:lnSpc>
                <a:spcPct val="100000"/>
              </a:lnSpc>
              <a:spcBef>
                <a:spcPts val="0"/>
              </a:spcBef>
              <a:spcAft>
                <a:spcPts val="0"/>
              </a:spcAft>
              <a:buClr>
                <a:schemeClr val="lt1"/>
              </a:buClr>
              <a:buFont typeface="Comic Sans MS"/>
              <a:buNone/>
            </a:pPr>
            <a:endParaRPr sz="2000" b="0" i="0" u="none" strike="noStrike" cap="none">
              <a:solidFill>
                <a:schemeClr val="hlink"/>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hlink"/>
              </a:buClr>
              <a:buSzPct val="25000"/>
              <a:buFont typeface="Comic Sans MS"/>
              <a:buNone/>
            </a:pPr>
            <a:r>
              <a:rPr lang="en-US" sz="2800" b="0" i="0" u="none" strike="noStrike" cap="none">
                <a:solidFill>
                  <a:schemeClr val="hlink"/>
                </a:solidFill>
                <a:latin typeface="Comic Sans MS"/>
                <a:ea typeface="Comic Sans MS"/>
                <a:cs typeface="Comic Sans MS"/>
                <a:sym typeface="Comic Sans MS"/>
              </a:rPr>
              <a:t>Normal mentally</a:t>
            </a:r>
          </a:p>
          <a:p>
            <a:pPr marL="0" marR="0" lvl="0" indent="0" algn="l" rtl="0">
              <a:lnSpc>
                <a:spcPct val="100000"/>
              </a:lnSpc>
              <a:spcBef>
                <a:spcPts val="0"/>
              </a:spcBef>
              <a:spcAft>
                <a:spcPts val="0"/>
              </a:spcAft>
              <a:buClr>
                <a:schemeClr val="hlink"/>
              </a:buClr>
              <a:buSzPct val="100000"/>
              <a:buFont typeface="Comic Sans MS"/>
              <a:buChar char="•"/>
            </a:pPr>
            <a:r>
              <a:rPr lang="en-US" sz="2000" b="0" i="0" u="none" strike="noStrike" cap="none">
                <a:solidFill>
                  <a:schemeClr val="hlink"/>
                </a:solidFill>
                <a:latin typeface="Comic Sans MS"/>
                <a:ea typeface="Comic Sans MS"/>
                <a:cs typeface="Comic Sans MS"/>
                <a:sym typeface="Comic Sans MS"/>
              </a:rPr>
              <a:t>Inc. risk of retardation</a:t>
            </a:r>
          </a:p>
          <a:p>
            <a:pPr marL="0" marR="0" lvl="0" indent="0" algn="l" rtl="0">
              <a:lnSpc>
                <a:spcPct val="100000"/>
              </a:lnSpc>
              <a:spcBef>
                <a:spcPts val="0"/>
              </a:spcBef>
              <a:spcAft>
                <a:spcPts val="0"/>
              </a:spcAft>
              <a:buClr>
                <a:schemeClr val="lt1"/>
              </a:buClr>
              <a:buFont typeface="Comic Sans MS"/>
              <a:buNone/>
            </a:pPr>
            <a:endParaRPr sz="2000" b="0" i="0" u="none" strike="noStrike" cap="none">
              <a:solidFill>
                <a:schemeClr val="hlink"/>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hlink"/>
              </a:buClr>
              <a:buSzPct val="25000"/>
              <a:buFont typeface="Comic Sans MS"/>
              <a:buNone/>
            </a:pPr>
            <a:r>
              <a:rPr lang="en-US" sz="2800" b="0" i="0" u="none" strike="noStrike" cap="none">
                <a:solidFill>
                  <a:schemeClr val="hlink"/>
                </a:solidFill>
                <a:latin typeface="Comic Sans MS"/>
                <a:ea typeface="Comic Sans MS"/>
                <a:cs typeface="Comic Sans MS"/>
                <a:sym typeface="Comic Sans MS"/>
              </a:rPr>
              <a:t>Fertile</a:t>
            </a:r>
          </a:p>
        </p:txBody>
      </p:sp>
      <p:pic>
        <p:nvPicPr>
          <p:cNvPr id="774" name="Shape 774" descr="BD00004_"/>
          <p:cNvPicPr preferRelativeResize="0">
            <a:picLocks noGrp="1"/>
          </p:cNvPicPr>
          <p:nvPr>
            <p:ph type="body" idx="1"/>
          </p:nvPr>
        </p:nvPicPr>
        <p:blipFill rotWithShape="1">
          <a:blip r:embed="rId3">
            <a:alphaModFix/>
          </a:blip>
          <a:srcRect/>
          <a:stretch/>
        </p:blipFill>
        <p:spPr>
          <a:xfrm>
            <a:off x="5527675" y="2667000"/>
            <a:ext cx="1627186" cy="3333750"/>
          </a:xfrm>
          <a:prstGeom prst="rect">
            <a:avLst/>
          </a:prstGeom>
          <a:noFill/>
          <a:ln>
            <a:noFill/>
          </a:ln>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a:spLocks noGrp="1"/>
          </p:cNvSpPr>
          <p:nvPr>
            <p:ph type="title"/>
          </p:nvPr>
        </p:nvSpPr>
        <p:spPr>
          <a:xfrm>
            <a:off x="457200" y="277812"/>
            <a:ext cx="8229600" cy="5056187"/>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Arial"/>
              <a:buNone/>
            </a:pPr>
            <a:r>
              <a:rPr lang="en-US" sz="5400" b="0" i="0" u="none" strike="noStrike" cap="none">
                <a:solidFill>
                  <a:schemeClr val="lt2"/>
                </a:solidFill>
                <a:latin typeface="Arial"/>
                <a:ea typeface="Arial"/>
                <a:cs typeface="Arial"/>
                <a:sym typeface="Arial"/>
              </a:rPr>
              <a:t>Other Types of Inherited Genetic Disorder…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Shape 381"/>
          <p:cNvPicPr preferRelativeResize="0"/>
          <p:nvPr/>
        </p:nvPicPr>
        <p:blipFill rotWithShape="1">
          <a:blip r:embed="rId3">
            <a:alphaModFix/>
          </a:blip>
          <a:srcRect b="59874"/>
          <a:stretch/>
        </p:blipFill>
        <p:spPr>
          <a:xfrm>
            <a:off x="0" y="-75000"/>
            <a:ext cx="8112000" cy="3549900"/>
          </a:xfrm>
          <a:prstGeom prst="rect">
            <a:avLst/>
          </a:prstGeom>
          <a:noFill/>
          <a:ln>
            <a:noFill/>
          </a:ln>
        </p:spPr>
      </p:pic>
      <p:sp>
        <p:nvSpPr>
          <p:cNvPr id="382" name="Shape 382"/>
          <p:cNvSpPr txBox="1"/>
          <p:nvPr/>
        </p:nvSpPr>
        <p:spPr>
          <a:xfrm>
            <a:off x="5458725" y="907225"/>
            <a:ext cx="8770800" cy="1023300"/>
          </a:xfrm>
          <a:prstGeom prst="rect">
            <a:avLst/>
          </a:prstGeom>
          <a:noFill/>
          <a:ln>
            <a:noFill/>
          </a:ln>
        </p:spPr>
        <p:txBody>
          <a:bodyPr lIns="91425" tIns="91425" rIns="91425" bIns="91425" anchor="t" anchorCtr="0">
            <a:noAutofit/>
          </a:bodyPr>
          <a:lstStyle/>
          <a:p>
            <a:pPr lvl="0">
              <a:spcBef>
                <a:spcPts val="0"/>
              </a:spcBef>
              <a:buNone/>
            </a:pPr>
            <a:r>
              <a:rPr lang="en-US" sz="3000"/>
              <a:t>Fill in your diagram!</a:t>
            </a:r>
          </a:p>
        </p:txBody>
      </p:sp>
      <p:pic>
        <p:nvPicPr>
          <p:cNvPr id="383" name="Shape 383"/>
          <p:cNvPicPr preferRelativeResize="0"/>
          <p:nvPr/>
        </p:nvPicPr>
        <p:blipFill rotWithShape="1">
          <a:blip r:embed="rId3">
            <a:alphaModFix/>
          </a:blip>
          <a:srcRect l="33146" t="64159" b="4156"/>
          <a:stretch/>
        </p:blipFill>
        <p:spPr>
          <a:xfrm>
            <a:off x="608250" y="3474900"/>
            <a:ext cx="6545700" cy="33831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Shape 784"/>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Comic Sans MS"/>
              <a:buNone/>
            </a:pPr>
            <a:r>
              <a:rPr lang="en-US" sz="3600" b="0" i="0" u="none" strike="noStrike" cap="none">
                <a:solidFill>
                  <a:schemeClr val="lt2"/>
                </a:solidFill>
                <a:latin typeface="Comic Sans MS"/>
                <a:ea typeface="Comic Sans MS"/>
                <a:cs typeface="Comic Sans MS"/>
                <a:sym typeface="Comic Sans MS"/>
              </a:rPr>
              <a:t>Tay-Sachs</a:t>
            </a:r>
          </a:p>
        </p:txBody>
      </p:sp>
      <p:pic>
        <p:nvPicPr>
          <p:cNvPr id="785" name="Shape 785"/>
          <p:cNvPicPr preferRelativeResize="0">
            <a:picLocks noGrp="1"/>
          </p:cNvPicPr>
          <p:nvPr>
            <p:ph type="body" idx="1"/>
          </p:nvPr>
        </p:nvPicPr>
        <p:blipFill rotWithShape="1">
          <a:blip r:embed="rId3">
            <a:alphaModFix/>
          </a:blip>
          <a:srcRect/>
          <a:stretch/>
        </p:blipFill>
        <p:spPr>
          <a:xfrm>
            <a:off x="4648200" y="1828800"/>
            <a:ext cx="3733800" cy="3500435"/>
          </a:xfrm>
          <a:prstGeom prst="rect">
            <a:avLst/>
          </a:prstGeom>
          <a:noFill/>
          <a:ln>
            <a:noFill/>
          </a:ln>
        </p:spPr>
      </p:pic>
      <p:sp>
        <p:nvSpPr>
          <p:cNvPr id="786" name="Shape 786"/>
          <p:cNvSpPr txBox="1"/>
          <p:nvPr/>
        </p:nvSpPr>
        <p:spPr>
          <a:xfrm>
            <a:off x="914400" y="2971800"/>
            <a:ext cx="3276600" cy="118744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2400" b="0" i="0" u="none" strike="noStrike" cap="none">
                <a:solidFill>
                  <a:schemeClr val="lt1"/>
                </a:solidFill>
                <a:latin typeface="Comic Sans MS"/>
                <a:ea typeface="Comic Sans MS"/>
                <a:cs typeface="Comic Sans MS"/>
                <a:sym typeface="Comic Sans MS"/>
              </a:rPr>
              <a:t>Multiple kinds of mutation on Chromosome 15</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Shape 791"/>
          <p:cNvSpPr txBox="1">
            <a:spLocks noGrp="1"/>
          </p:cNvSpPr>
          <p:nvPr>
            <p:ph type="body" idx="1"/>
          </p:nvPr>
        </p:nvSpPr>
        <p:spPr>
          <a:xfrm>
            <a:off x="228600" y="228600"/>
            <a:ext cx="4572000" cy="4114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800" b="1" i="1" u="none" strike="noStrike" cap="none">
                <a:solidFill>
                  <a:schemeClr val="lt1"/>
                </a:solidFill>
                <a:latin typeface="Arial"/>
                <a:ea typeface="Arial"/>
                <a:cs typeface="Arial"/>
                <a:sym typeface="Arial"/>
              </a:rPr>
              <a:t>Tay-Sachs</a:t>
            </a:r>
          </a:p>
          <a:p>
            <a:pPr marL="742950" marR="0" lvl="1" indent="-285750" algn="l" rtl="0">
              <a:lnSpc>
                <a:spcPct val="100000"/>
              </a:lnSpc>
              <a:spcBef>
                <a:spcPts val="560"/>
              </a:spcBef>
              <a:spcAft>
                <a:spcPts val="0"/>
              </a:spcAft>
              <a:buClr>
                <a:schemeClr val="lt2"/>
              </a:buClr>
              <a:buSzPct val="50000"/>
              <a:buFont typeface="Noto Sans Symbols"/>
              <a:buChar char="●"/>
            </a:pPr>
            <a:r>
              <a:rPr lang="en-US" sz="2800" b="0" i="0" u="none" strike="noStrike" cap="none">
                <a:solidFill>
                  <a:schemeClr val="lt1"/>
                </a:solidFill>
                <a:latin typeface="Arial"/>
                <a:ea typeface="Arial"/>
                <a:cs typeface="Arial"/>
                <a:sym typeface="Arial"/>
              </a:rPr>
              <a:t>incidence rate of infantile Tay-Sachs= </a:t>
            </a:r>
          </a:p>
          <a:p>
            <a:pPr marL="1143000" marR="0" lvl="2" indent="-228600" algn="l" rtl="0">
              <a:lnSpc>
                <a:spcPct val="100000"/>
              </a:lnSpc>
              <a:spcBef>
                <a:spcPts val="560"/>
              </a:spcBef>
              <a:spcAft>
                <a:spcPts val="0"/>
              </a:spcAft>
              <a:buClr>
                <a:schemeClr val="accent2"/>
              </a:buClr>
              <a:buSzPct val="100000"/>
              <a:buFont typeface="Arial"/>
              <a:buChar char="•"/>
            </a:pPr>
            <a:r>
              <a:rPr lang="en-US" sz="2800" b="0" i="0" u="none" strike="noStrike" cap="none">
                <a:solidFill>
                  <a:schemeClr val="lt1"/>
                </a:solidFill>
                <a:latin typeface="Arial"/>
                <a:ea typeface="Arial"/>
                <a:cs typeface="Arial"/>
                <a:sym typeface="Arial"/>
              </a:rPr>
              <a:t>Ashkenazi Jewish groups, French Canadian &amp; Cajun:  1 in 30 are carriers</a:t>
            </a:r>
          </a:p>
          <a:p>
            <a:pPr marL="1143000" marR="0" lvl="2" indent="-228600" algn="l" rtl="0">
              <a:lnSpc>
                <a:spcPct val="100000"/>
              </a:lnSpc>
              <a:spcBef>
                <a:spcPts val="560"/>
              </a:spcBef>
              <a:spcAft>
                <a:spcPts val="0"/>
              </a:spcAft>
              <a:buClr>
                <a:schemeClr val="accent2"/>
              </a:buClr>
              <a:buSzPct val="100000"/>
              <a:buFont typeface="Arial"/>
              <a:buChar char="•"/>
            </a:pPr>
            <a:r>
              <a:rPr lang="en-US" sz="2800" b="0" i="0" u="none" strike="noStrike" cap="none">
                <a:solidFill>
                  <a:schemeClr val="lt1"/>
                </a:solidFill>
                <a:latin typeface="Arial"/>
                <a:ea typeface="Arial"/>
                <a:cs typeface="Arial"/>
                <a:sym typeface="Arial"/>
              </a:rPr>
              <a:t>other groups:  1 in 300 are carriers</a:t>
            </a:r>
          </a:p>
        </p:txBody>
      </p:sp>
      <p:pic>
        <p:nvPicPr>
          <p:cNvPr id="792" name="Shape 792"/>
          <p:cNvPicPr preferRelativeResize="0"/>
          <p:nvPr/>
        </p:nvPicPr>
        <p:blipFill rotWithShape="1">
          <a:blip r:embed="rId3">
            <a:alphaModFix/>
          </a:blip>
          <a:srcRect/>
          <a:stretch/>
        </p:blipFill>
        <p:spPr>
          <a:xfrm>
            <a:off x="533400" y="4876800"/>
            <a:ext cx="2895600" cy="1741486"/>
          </a:xfrm>
          <a:prstGeom prst="rect">
            <a:avLst/>
          </a:prstGeom>
          <a:noFill/>
          <a:ln>
            <a:noFill/>
          </a:ln>
        </p:spPr>
      </p:pic>
      <p:pic>
        <p:nvPicPr>
          <p:cNvPr id="793" name="Shape 793"/>
          <p:cNvPicPr preferRelativeResize="0"/>
          <p:nvPr/>
        </p:nvPicPr>
        <p:blipFill rotWithShape="1">
          <a:blip r:embed="rId4">
            <a:alphaModFix/>
          </a:blip>
          <a:srcRect/>
          <a:stretch/>
        </p:blipFill>
        <p:spPr>
          <a:xfrm>
            <a:off x="5530850" y="304800"/>
            <a:ext cx="2963862" cy="4190999"/>
          </a:xfrm>
          <a:prstGeom prst="rect">
            <a:avLst/>
          </a:prstGeom>
          <a:noFill/>
          <a:ln>
            <a:noFill/>
          </a:ln>
        </p:spPr>
      </p:pic>
      <p:sp>
        <p:nvSpPr>
          <p:cNvPr id="794" name="Shape 794"/>
          <p:cNvSpPr txBox="1">
            <a:spLocks noGrp="1"/>
          </p:cNvSpPr>
          <p:nvPr>
            <p:ph type="body" idx="1"/>
          </p:nvPr>
        </p:nvSpPr>
        <p:spPr>
          <a:xfrm>
            <a:off x="3733800" y="4572000"/>
            <a:ext cx="5410200" cy="2666998"/>
          </a:xfrm>
          <a:prstGeom prst="rect">
            <a:avLst/>
          </a:prstGeom>
          <a:noFill/>
          <a:ln>
            <a:noFill/>
          </a:ln>
        </p:spPr>
        <p:txBody>
          <a:bodyPr lIns="91425" tIns="45700" rIns="91425" bIns="45700" anchor="t" anchorCtr="0">
            <a:noAutofit/>
          </a:bodyPr>
          <a:lstStyle/>
          <a:p>
            <a:pPr marL="742950" marR="0" lvl="1" indent="-285750" algn="l" rtl="0">
              <a:lnSpc>
                <a:spcPct val="100000"/>
              </a:lnSpc>
              <a:spcBef>
                <a:spcPts val="0"/>
              </a:spcBef>
              <a:spcAft>
                <a:spcPts val="0"/>
              </a:spcAft>
              <a:buClr>
                <a:schemeClr val="lt2"/>
              </a:buClr>
              <a:buSzPct val="50000"/>
              <a:buFont typeface="Noto Sans Symbols"/>
              <a:buChar char="●"/>
            </a:pPr>
            <a:r>
              <a:rPr lang="en-US" sz="2800" b="0" i="0" u="none" strike="noStrike" cap="none">
                <a:solidFill>
                  <a:schemeClr val="lt1"/>
                </a:solidFill>
                <a:latin typeface="Arial"/>
                <a:ea typeface="Arial"/>
                <a:cs typeface="Arial"/>
                <a:sym typeface="Arial"/>
              </a:rPr>
              <a:t>accumulation of lipids on brain</a:t>
            </a:r>
          </a:p>
          <a:p>
            <a:pPr marL="742950" marR="0" lvl="1" indent="-285750" algn="l" rtl="0">
              <a:lnSpc>
                <a:spcPct val="100000"/>
              </a:lnSpc>
              <a:spcBef>
                <a:spcPts val="560"/>
              </a:spcBef>
              <a:spcAft>
                <a:spcPts val="0"/>
              </a:spcAft>
              <a:buClr>
                <a:schemeClr val="lt2"/>
              </a:buClr>
              <a:buSzPct val="50000"/>
              <a:buFont typeface="Noto Sans Symbols"/>
              <a:buChar char="●"/>
            </a:pPr>
            <a:r>
              <a:rPr lang="en-US" sz="2800" b="0" i="0" u="none" strike="noStrike" cap="none">
                <a:solidFill>
                  <a:schemeClr val="lt1"/>
                </a:solidFill>
                <a:latin typeface="Arial"/>
                <a:ea typeface="Arial"/>
                <a:cs typeface="Arial"/>
                <a:sym typeface="Arial"/>
              </a:rPr>
              <a:t>brain malfunction; death by age 5</a:t>
            </a:r>
          </a:p>
          <a:p>
            <a:pPr marL="342900" marR="0" lvl="0" indent="-342900" algn="l" rtl="0">
              <a:lnSpc>
                <a:spcPct val="100000"/>
              </a:lnSpc>
              <a:spcBef>
                <a:spcPts val="560"/>
              </a:spcBef>
              <a:spcAft>
                <a:spcPts val="0"/>
              </a:spcAft>
              <a:buClr>
                <a:schemeClr val="hlink"/>
              </a:buClr>
              <a:buSzPct val="25000"/>
              <a:buFont typeface="Noto Sans Symbols"/>
              <a:buNone/>
            </a:pPr>
            <a:endParaRPr sz="2800" b="0" i="1" u="none" strike="noStrike" cap="none">
              <a:solidFill>
                <a:schemeClr val="lt1"/>
              </a:solidFill>
              <a:latin typeface="Arial"/>
              <a:ea typeface="Arial"/>
              <a:cs typeface="Arial"/>
              <a:sym typeface="Arial"/>
            </a:endParaRPr>
          </a:p>
        </p:txBody>
      </p:sp>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Shape 799"/>
          <p:cNvSpPr txBox="1">
            <a:spLocks noGrp="1"/>
          </p:cNvSpPr>
          <p:nvPr>
            <p:ph type="title"/>
          </p:nvPr>
        </p:nvSpPr>
        <p:spPr>
          <a:xfrm>
            <a:off x="304800" y="0"/>
            <a:ext cx="8610599" cy="1143000"/>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Arial"/>
              <a:buNone/>
            </a:pPr>
            <a:r>
              <a:rPr lang="en-US" sz="4800" b="0" i="0" u="none" strike="noStrike" cap="none">
                <a:solidFill>
                  <a:schemeClr val="lt2"/>
                </a:solidFill>
                <a:latin typeface="Arial"/>
                <a:ea typeface="Arial"/>
                <a:cs typeface="Arial"/>
                <a:sym typeface="Arial"/>
              </a:rPr>
              <a:t>Sex-linked:  X chromosome</a:t>
            </a:r>
          </a:p>
        </p:txBody>
      </p:sp>
      <p:sp>
        <p:nvSpPr>
          <p:cNvPr id="800" name="Shape 800"/>
          <p:cNvSpPr txBox="1">
            <a:spLocks noGrp="1"/>
          </p:cNvSpPr>
          <p:nvPr>
            <p:ph type="body" idx="1"/>
          </p:nvPr>
        </p:nvSpPr>
        <p:spPr>
          <a:xfrm>
            <a:off x="4267200" y="1143000"/>
            <a:ext cx="4876798" cy="5181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1" i="1" u="none" strike="noStrike" cap="none">
                <a:solidFill>
                  <a:schemeClr val="lt1"/>
                </a:solidFill>
                <a:latin typeface="Arial"/>
                <a:ea typeface="Arial"/>
                <a:cs typeface="Arial"/>
                <a:sym typeface="Arial"/>
              </a:rPr>
              <a:t>Duchenne Muscular Dystrophy</a:t>
            </a:r>
          </a:p>
          <a:p>
            <a:pPr marL="742950" marR="0" lvl="1" indent="-285750" algn="l" rtl="0">
              <a:lnSpc>
                <a:spcPct val="100000"/>
              </a:lnSpc>
              <a:spcBef>
                <a:spcPts val="640"/>
              </a:spcBef>
              <a:spcAft>
                <a:spcPts val="0"/>
              </a:spcAft>
              <a:buClr>
                <a:schemeClr val="lt2"/>
              </a:buClr>
              <a:buSzPct val="50000"/>
              <a:buFont typeface="Noto Sans Symbols"/>
              <a:buChar char="●"/>
            </a:pPr>
            <a:r>
              <a:rPr lang="en-US" sz="3200" b="0" i="0" u="none" strike="noStrike" cap="none">
                <a:solidFill>
                  <a:schemeClr val="lt1"/>
                </a:solidFill>
                <a:latin typeface="Arial"/>
                <a:ea typeface="Arial"/>
                <a:cs typeface="Arial"/>
                <a:sym typeface="Arial"/>
              </a:rPr>
              <a:t>1 boy in every 3,000</a:t>
            </a:r>
          </a:p>
          <a:p>
            <a:pPr marL="742950" marR="0" lvl="1" indent="-285750" algn="l" rtl="0">
              <a:lnSpc>
                <a:spcPct val="100000"/>
              </a:lnSpc>
              <a:spcBef>
                <a:spcPts val="640"/>
              </a:spcBef>
              <a:spcAft>
                <a:spcPts val="0"/>
              </a:spcAft>
              <a:buClr>
                <a:schemeClr val="lt2"/>
              </a:buClr>
              <a:buSzPct val="50000"/>
              <a:buFont typeface="Noto Sans Symbols"/>
              <a:buChar char="●"/>
            </a:pPr>
            <a:r>
              <a:rPr lang="en-US" sz="3200" b="0" i="0" u="none" strike="noStrike" cap="none">
                <a:solidFill>
                  <a:schemeClr val="lt1"/>
                </a:solidFill>
                <a:latin typeface="Arial"/>
                <a:ea typeface="Arial"/>
                <a:cs typeface="Arial"/>
                <a:sym typeface="Arial"/>
              </a:rPr>
              <a:t>progressive weakening of muscles and loss of coordination</a:t>
            </a:r>
          </a:p>
          <a:p>
            <a:pPr marL="742950" marR="0" lvl="1" indent="-285750" algn="l" rtl="0">
              <a:lnSpc>
                <a:spcPct val="100000"/>
              </a:lnSpc>
              <a:spcBef>
                <a:spcPts val="640"/>
              </a:spcBef>
              <a:spcAft>
                <a:spcPts val="0"/>
              </a:spcAft>
              <a:buClr>
                <a:schemeClr val="lt2"/>
              </a:buClr>
              <a:buSzPct val="50000"/>
              <a:buFont typeface="Noto Sans Symbols"/>
              <a:buChar char="●"/>
            </a:pPr>
            <a:r>
              <a:rPr lang="en-US" sz="3200" b="0" i="0" u="none" strike="noStrike" cap="none">
                <a:solidFill>
                  <a:schemeClr val="lt1"/>
                </a:solidFill>
                <a:latin typeface="Arial"/>
                <a:ea typeface="Arial"/>
                <a:cs typeface="Arial"/>
                <a:sym typeface="Arial"/>
              </a:rPr>
              <a:t>more common in males</a:t>
            </a:r>
          </a:p>
        </p:txBody>
      </p:sp>
      <p:pic>
        <p:nvPicPr>
          <p:cNvPr id="801" name="Shape 801"/>
          <p:cNvPicPr preferRelativeResize="0"/>
          <p:nvPr/>
        </p:nvPicPr>
        <p:blipFill rotWithShape="1">
          <a:blip r:embed="rId3">
            <a:alphaModFix/>
          </a:blip>
          <a:srcRect/>
          <a:stretch/>
        </p:blipFill>
        <p:spPr>
          <a:xfrm>
            <a:off x="762000" y="990600"/>
            <a:ext cx="3124199" cy="3581398"/>
          </a:xfrm>
          <a:prstGeom prst="rect">
            <a:avLst/>
          </a:prstGeom>
          <a:noFill/>
          <a:ln>
            <a:noFill/>
          </a:ln>
        </p:spPr>
      </p:pic>
      <p:pic>
        <p:nvPicPr>
          <p:cNvPr id="802" name="Shape 802"/>
          <p:cNvPicPr preferRelativeResize="0"/>
          <p:nvPr/>
        </p:nvPicPr>
        <p:blipFill rotWithShape="1">
          <a:blip r:embed="rId4">
            <a:alphaModFix/>
          </a:blip>
          <a:srcRect/>
          <a:stretch/>
        </p:blipFill>
        <p:spPr>
          <a:xfrm>
            <a:off x="457200" y="3962400"/>
            <a:ext cx="4114800" cy="2754311"/>
          </a:xfrm>
          <a:prstGeom prst="rect">
            <a:avLst/>
          </a:prstGeom>
          <a:noFill/>
          <a:ln>
            <a:noFill/>
          </a:ln>
        </p:spPr>
      </p:pic>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Shape 807"/>
          <p:cNvSpPr txBox="1">
            <a:spLocks noGrp="1"/>
          </p:cNvSpPr>
          <p:nvPr>
            <p:ph type="body" idx="1"/>
          </p:nvPr>
        </p:nvSpPr>
        <p:spPr>
          <a:xfrm>
            <a:off x="228600" y="457200"/>
            <a:ext cx="4800600" cy="5333998"/>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4000" b="1" i="1" u="none" strike="noStrike" cap="none">
                <a:solidFill>
                  <a:schemeClr val="lt1"/>
                </a:solidFill>
                <a:latin typeface="Arial"/>
                <a:ea typeface="Arial"/>
                <a:cs typeface="Arial"/>
                <a:sym typeface="Arial"/>
              </a:rPr>
              <a:t>Cystic Fibrosis</a:t>
            </a:r>
          </a:p>
          <a:p>
            <a:pPr marL="742950" marR="0" lvl="1" indent="-285750" algn="l" rtl="0">
              <a:lnSpc>
                <a:spcPct val="100000"/>
              </a:lnSpc>
              <a:spcBef>
                <a:spcPts val="640"/>
              </a:spcBef>
              <a:spcAft>
                <a:spcPts val="0"/>
              </a:spcAft>
              <a:buClr>
                <a:schemeClr val="lt2"/>
              </a:buClr>
              <a:buSzPct val="50000"/>
              <a:buFont typeface="Noto Sans Symbols"/>
              <a:buChar char="●"/>
            </a:pPr>
            <a:r>
              <a:rPr lang="en-US" sz="3200" b="0" i="0" u="none" strike="noStrike" cap="none">
                <a:solidFill>
                  <a:schemeClr val="lt1"/>
                </a:solidFill>
                <a:latin typeface="Arial"/>
                <a:ea typeface="Arial"/>
                <a:cs typeface="Arial"/>
                <a:sym typeface="Arial"/>
              </a:rPr>
              <a:t>1 in 31 is carrier in U.S.</a:t>
            </a:r>
          </a:p>
          <a:p>
            <a:pPr marL="742950" marR="0" lvl="1" indent="-285750" algn="l" rtl="0">
              <a:lnSpc>
                <a:spcPct val="100000"/>
              </a:lnSpc>
              <a:spcBef>
                <a:spcPts val="640"/>
              </a:spcBef>
              <a:spcAft>
                <a:spcPts val="0"/>
              </a:spcAft>
              <a:buClr>
                <a:schemeClr val="lt2"/>
              </a:buClr>
              <a:buSzPct val="50000"/>
              <a:buFont typeface="Noto Sans Symbols"/>
              <a:buChar char="●"/>
            </a:pPr>
            <a:r>
              <a:rPr lang="en-US" sz="3200" b="0" i="0" u="none" strike="noStrike" cap="none">
                <a:solidFill>
                  <a:schemeClr val="lt1"/>
                </a:solidFill>
                <a:latin typeface="Arial"/>
                <a:ea typeface="Arial"/>
                <a:cs typeface="Arial"/>
                <a:sym typeface="Arial"/>
              </a:rPr>
              <a:t>Single gene mutation</a:t>
            </a:r>
          </a:p>
          <a:p>
            <a:pPr marL="742950" marR="0" lvl="1" indent="-285750" algn="l" rtl="0">
              <a:lnSpc>
                <a:spcPct val="100000"/>
              </a:lnSpc>
              <a:spcBef>
                <a:spcPts val="640"/>
              </a:spcBef>
              <a:spcAft>
                <a:spcPts val="0"/>
              </a:spcAft>
              <a:buClr>
                <a:schemeClr val="lt2"/>
              </a:buClr>
              <a:buSzPct val="50000"/>
              <a:buFont typeface="Noto Sans Symbols"/>
              <a:buChar char="●"/>
            </a:pPr>
            <a:r>
              <a:rPr lang="en-US" sz="3200" b="0" i="0" u="none" strike="noStrike" cap="none">
                <a:solidFill>
                  <a:schemeClr val="lt1"/>
                </a:solidFill>
                <a:latin typeface="Arial"/>
                <a:ea typeface="Arial"/>
                <a:cs typeface="Arial"/>
                <a:sym typeface="Arial"/>
              </a:rPr>
              <a:t>mucus in lungs, pancreas, digestive tract and other organs</a:t>
            </a:r>
          </a:p>
          <a:p>
            <a:pPr marL="742950" marR="0" lvl="1" indent="-285750" algn="l" rtl="0">
              <a:lnSpc>
                <a:spcPct val="100000"/>
              </a:lnSpc>
              <a:spcBef>
                <a:spcPts val="640"/>
              </a:spcBef>
              <a:spcAft>
                <a:spcPts val="0"/>
              </a:spcAft>
              <a:buClr>
                <a:schemeClr val="lt2"/>
              </a:buClr>
              <a:buSzPct val="50000"/>
              <a:buFont typeface="Noto Sans Symbols"/>
              <a:buChar char="●"/>
            </a:pPr>
            <a:r>
              <a:rPr lang="en-US" sz="3200" b="0" i="1" u="none" strike="noStrike" cap="none">
                <a:solidFill>
                  <a:schemeClr val="lt1"/>
                </a:solidFill>
                <a:latin typeface="Arial"/>
                <a:ea typeface="Arial"/>
                <a:cs typeface="Arial"/>
                <a:sym typeface="Arial"/>
              </a:rPr>
              <a:t>most common </a:t>
            </a:r>
            <a:r>
              <a:rPr lang="en-US" sz="3200" b="0" i="0" u="none" strike="noStrike" cap="none">
                <a:solidFill>
                  <a:schemeClr val="lt1"/>
                </a:solidFill>
                <a:latin typeface="Arial"/>
                <a:ea typeface="Arial"/>
                <a:cs typeface="Arial"/>
                <a:sym typeface="Arial"/>
              </a:rPr>
              <a:t>lethal genetic disease in U.S.</a:t>
            </a:r>
          </a:p>
        </p:txBody>
      </p:sp>
      <p:pic>
        <p:nvPicPr>
          <p:cNvPr id="808" name="Shape 808"/>
          <p:cNvPicPr preferRelativeResize="0"/>
          <p:nvPr/>
        </p:nvPicPr>
        <p:blipFill rotWithShape="1">
          <a:blip r:embed="rId3">
            <a:alphaModFix/>
          </a:blip>
          <a:srcRect/>
          <a:stretch/>
        </p:blipFill>
        <p:spPr>
          <a:xfrm>
            <a:off x="5257800" y="228600"/>
            <a:ext cx="3743324" cy="3809998"/>
          </a:xfrm>
          <a:prstGeom prst="rect">
            <a:avLst/>
          </a:prstGeom>
          <a:noFill/>
          <a:ln>
            <a:noFill/>
          </a:ln>
        </p:spPr>
      </p:pic>
      <p:sp>
        <p:nvSpPr>
          <p:cNvPr id="809" name="Shape 809"/>
          <p:cNvSpPr txBox="1">
            <a:spLocks noGrp="1"/>
          </p:cNvSpPr>
          <p:nvPr>
            <p:ph type="body" idx="1"/>
          </p:nvPr>
        </p:nvSpPr>
        <p:spPr>
          <a:xfrm>
            <a:off x="4876800" y="3429000"/>
            <a:ext cx="3809998" cy="3124199"/>
          </a:xfrm>
          <a:prstGeom prst="rect">
            <a:avLst/>
          </a:prstGeom>
          <a:noFill/>
          <a:ln>
            <a:noFill/>
          </a:ln>
        </p:spPr>
        <p:txBody>
          <a:bodyPr lIns="91425" tIns="45700" rIns="91425" bIns="45700" anchor="t" anchorCtr="0">
            <a:noAutofit/>
          </a:bodyPr>
          <a:lstStyle/>
          <a:p>
            <a:pPr marL="742950" marR="0" lvl="1" indent="-285750" algn="l" rtl="0">
              <a:lnSpc>
                <a:spcPct val="100000"/>
              </a:lnSpc>
              <a:spcBef>
                <a:spcPts val="0"/>
              </a:spcBef>
              <a:spcAft>
                <a:spcPts val="0"/>
              </a:spcAft>
              <a:buClr>
                <a:schemeClr val="lt2"/>
              </a:buClr>
              <a:buSzPct val="25000"/>
              <a:buFont typeface="Noto Sans Symbols"/>
              <a:buNone/>
            </a:pPr>
            <a:endParaRPr sz="3600" b="0" i="0" u="none" strike="noStrike" cap="none">
              <a:solidFill>
                <a:schemeClr val="lt1"/>
              </a:solidFill>
              <a:latin typeface="Arial"/>
              <a:ea typeface="Arial"/>
              <a:cs typeface="Arial"/>
              <a:sym typeface="Arial"/>
            </a:endParaRPr>
          </a:p>
          <a:p>
            <a:pPr marL="742950" marR="0" lvl="1" indent="-285750" algn="l" rtl="0">
              <a:lnSpc>
                <a:spcPct val="100000"/>
              </a:lnSpc>
              <a:spcBef>
                <a:spcPts val="640"/>
              </a:spcBef>
              <a:spcAft>
                <a:spcPts val="0"/>
              </a:spcAft>
              <a:buClr>
                <a:schemeClr val="lt2"/>
              </a:buClr>
              <a:buSzPct val="50000"/>
              <a:buFont typeface="Noto Sans Symbols"/>
              <a:buChar char="●"/>
            </a:pPr>
            <a:r>
              <a:rPr lang="en-US" sz="3200" b="0" i="0" u="none" strike="noStrike" cap="none">
                <a:solidFill>
                  <a:schemeClr val="lt1"/>
                </a:solidFill>
                <a:latin typeface="Arial"/>
                <a:ea typeface="Arial"/>
                <a:cs typeface="Arial"/>
                <a:sym typeface="Arial"/>
              </a:rPr>
              <a:t>heterozygote may be resistant to typhoid fever</a:t>
            </a:r>
          </a:p>
        </p:txBody>
      </p:sp>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Shape 814"/>
          <p:cNvSpPr txBox="1">
            <a:spLocks noGrp="1"/>
          </p:cNvSpPr>
          <p:nvPr>
            <p:ph type="title"/>
          </p:nvPr>
        </p:nvSpPr>
        <p:spPr>
          <a:xfrm>
            <a:off x="4114800" y="304800"/>
            <a:ext cx="5029199" cy="1143000"/>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Arial"/>
              <a:buNone/>
            </a:pPr>
            <a:r>
              <a:rPr lang="en-US" sz="4000" b="0" i="0" u="none" strike="noStrike" cap="none">
                <a:solidFill>
                  <a:schemeClr val="lt2"/>
                </a:solidFill>
                <a:latin typeface="Arial"/>
                <a:ea typeface="Arial"/>
                <a:cs typeface="Arial"/>
                <a:sym typeface="Arial"/>
              </a:rPr>
              <a:t>Autosomal Dominant</a:t>
            </a:r>
          </a:p>
        </p:txBody>
      </p:sp>
      <p:sp>
        <p:nvSpPr>
          <p:cNvPr id="815" name="Shape 815"/>
          <p:cNvSpPr txBox="1">
            <a:spLocks noGrp="1"/>
          </p:cNvSpPr>
          <p:nvPr>
            <p:ph type="body" idx="1"/>
          </p:nvPr>
        </p:nvSpPr>
        <p:spPr>
          <a:xfrm>
            <a:off x="304800" y="3429000"/>
            <a:ext cx="4343400" cy="2895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79999"/>
              <a:buFont typeface="Noto Sans Symbols"/>
              <a:buChar char="➢"/>
            </a:pPr>
            <a:r>
              <a:rPr lang="en-US" sz="3600" b="0" i="1" u="none" strike="noStrike" cap="none">
                <a:solidFill>
                  <a:schemeClr val="lt1"/>
                </a:solidFill>
                <a:latin typeface="Arial"/>
                <a:ea typeface="Arial"/>
                <a:cs typeface="Arial"/>
                <a:sym typeface="Arial"/>
              </a:rPr>
              <a:t>Huntington’s</a:t>
            </a:r>
          </a:p>
          <a:p>
            <a:pPr marL="742950" marR="0" lvl="1" indent="-285750" algn="l" rtl="0">
              <a:lnSpc>
                <a:spcPct val="100000"/>
              </a:lnSpc>
              <a:spcBef>
                <a:spcPts val="640"/>
              </a:spcBef>
              <a:spcAft>
                <a:spcPts val="0"/>
              </a:spcAft>
              <a:buClr>
                <a:schemeClr val="lt2"/>
              </a:buClr>
              <a:buSzPct val="50000"/>
              <a:buFont typeface="Noto Sans Symbols"/>
              <a:buChar char="●"/>
            </a:pPr>
            <a:r>
              <a:rPr lang="en-US" sz="3200" b="0" i="0" u="none" strike="noStrike" cap="none">
                <a:solidFill>
                  <a:schemeClr val="lt1"/>
                </a:solidFill>
                <a:latin typeface="Arial"/>
                <a:ea typeface="Arial"/>
                <a:cs typeface="Arial"/>
                <a:sym typeface="Arial"/>
              </a:rPr>
              <a:t>incidence: 1/10,000 in U.S.</a:t>
            </a:r>
          </a:p>
          <a:p>
            <a:pPr marL="742950" marR="0" lvl="1" indent="-285750" algn="l" rtl="0">
              <a:lnSpc>
                <a:spcPct val="100000"/>
              </a:lnSpc>
              <a:spcBef>
                <a:spcPts val="640"/>
              </a:spcBef>
              <a:spcAft>
                <a:spcPts val="0"/>
              </a:spcAft>
              <a:buClr>
                <a:schemeClr val="lt2"/>
              </a:buClr>
              <a:buSzPct val="50000"/>
              <a:buFont typeface="Noto Sans Symbols"/>
              <a:buChar char="●"/>
            </a:pPr>
            <a:r>
              <a:rPr lang="en-US" sz="3200" b="0" i="0" u="none" strike="noStrike" cap="none">
                <a:solidFill>
                  <a:schemeClr val="lt1"/>
                </a:solidFill>
                <a:latin typeface="Arial"/>
                <a:ea typeface="Arial"/>
                <a:cs typeface="Arial"/>
                <a:sym typeface="Arial"/>
              </a:rPr>
              <a:t>nervous system degenerates</a:t>
            </a:r>
          </a:p>
        </p:txBody>
      </p:sp>
      <p:sp>
        <p:nvSpPr>
          <p:cNvPr id="816" name="Shape 816"/>
          <p:cNvSpPr txBox="1">
            <a:spLocks noGrp="1"/>
          </p:cNvSpPr>
          <p:nvPr>
            <p:ph type="body" idx="1"/>
          </p:nvPr>
        </p:nvSpPr>
        <p:spPr>
          <a:xfrm>
            <a:off x="4419600" y="4267200"/>
            <a:ext cx="4724400" cy="2286000"/>
          </a:xfrm>
          <a:prstGeom prst="rect">
            <a:avLst/>
          </a:prstGeom>
          <a:noFill/>
          <a:ln>
            <a:noFill/>
          </a:ln>
        </p:spPr>
        <p:txBody>
          <a:bodyPr lIns="91425" tIns="45700" rIns="91425" bIns="45700" anchor="t" anchorCtr="0">
            <a:noAutofit/>
          </a:bodyPr>
          <a:lstStyle/>
          <a:p>
            <a:pPr marL="742950" marR="0" lvl="1" indent="-285750" algn="l" rtl="0">
              <a:lnSpc>
                <a:spcPct val="100000"/>
              </a:lnSpc>
              <a:spcBef>
                <a:spcPts val="0"/>
              </a:spcBef>
              <a:spcAft>
                <a:spcPts val="0"/>
              </a:spcAft>
              <a:buClr>
                <a:schemeClr val="lt2"/>
              </a:buClr>
              <a:buSzPct val="50000"/>
              <a:buFont typeface="Noto Sans Symbols"/>
              <a:buChar char="●"/>
            </a:pPr>
            <a:r>
              <a:rPr lang="en-US" sz="3200" b="0" i="0" u="none" strike="noStrike" cap="none">
                <a:solidFill>
                  <a:schemeClr val="lt1"/>
                </a:solidFill>
                <a:latin typeface="Arial"/>
                <a:ea typeface="Arial"/>
                <a:cs typeface="Arial"/>
                <a:sym typeface="Arial"/>
              </a:rPr>
              <a:t>late onset</a:t>
            </a:r>
          </a:p>
          <a:p>
            <a:pPr marL="742950" marR="0" lvl="1" indent="-285750" algn="l" rtl="0">
              <a:lnSpc>
                <a:spcPct val="100000"/>
              </a:lnSpc>
              <a:spcBef>
                <a:spcPts val="640"/>
              </a:spcBef>
              <a:spcAft>
                <a:spcPts val="0"/>
              </a:spcAft>
              <a:buClr>
                <a:schemeClr val="lt2"/>
              </a:buClr>
              <a:buSzPct val="50000"/>
              <a:buFont typeface="Noto Sans Symbols"/>
              <a:buChar char="●"/>
            </a:pPr>
            <a:r>
              <a:rPr lang="en-US" sz="3200" b="0" i="0" u="none" strike="noStrike" cap="none">
                <a:solidFill>
                  <a:schemeClr val="lt1"/>
                </a:solidFill>
                <a:latin typeface="Arial"/>
                <a:ea typeface="Arial"/>
                <a:cs typeface="Arial"/>
                <a:sym typeface="Arial"/>
              </a:rPr>
              <a:t>may not show symptoms until past reproductive age</a:t>
            </a:r>
          </a:p>
          <a:p>
            <a:pPr marL="342900" marR="0" lvl="0" indent="-342900" algn="l" rtl="0">
              <a:lnSpc>
                <a:spcPct val="100000"/>
              </a:lnSpc>
              <a:spcBef>
                <a:spcPts val="640"/>
              </a:spcBef>
              <a:spcAft>
                <a:spcPts val="0"/>
              </a:spcAft>
              <a:buClr>
                <a:schemeClr val="hlink"/>
              </a:buClr>
              <a:buSzPct val="25000"/>
              <a:buFont typeface="Noto Sans Symbols"/>
              <a:buNone/>
            </a:pPr>
            <a:endParaRPr sz="3200" b="0" i="1" u="none" strike="noStrike" cap="none">
              <a:solidFill>
                <a:schemeClr val="lt1"/>
              </a:solidFill>
              <a:latin typeface="Arial"/>
              <a:ea typeface="Arial"/>
              <a:cs typeface="Arial"/>
              <a:sym typeface="Arial"/>
            </a:endParaRPr>
          </a:p>
        </p:txBody>
      </p:sp>
      <p:pic>
        <p:nvPicPr>
          <p:cNvPr id="817" name="Shape 817"/>
          <p:cNvPicPr preferRelativeResize="0"/>
          <p:nvPr/>
        </p:nvPicPr>
        <p:blipFill rotWithShape="1">
          <a:blip r:embed="rId3">
            <a:alphaModFix/>
          </a:blip>
          <a:srcRect/>
          <a:stretch/>
        </p:blipFill>
        <p:spPr>
          <a:xfrm>
            <a:off x="5791200" y="1295400"/>
            <a:ext cx="2027235" cy="3048000"/>
          </a:xfrm>
          <a:prstGeom prst="rect">
            <a:avLst/>
          </a:prstGeom>
          <a:noFill/>
          <a:ln>
            <a:noFill/>
          </a:ln>
        </p:spPr>
      </p:pic>
      <p:pic>
        <p:nvPicPr>
          <p:cNvPr id="818" name="Shape 818"/>
          <p:cNvPicPr preferRelativeResize="0"/>
          <p:nvPr/>
        </p:nvPicPr>
        <p:blipFill rotWithShape="1">
          <a:blip r:embed="rId4">
            <a:alphaModFix/>
          </a:blip>
          <a:srcRect/>
          <a:stretch/>
        </p:blipFill>
        <p:spPr>
          <a:xfrm>
            <a:off x="228600" y="304800"/>
            <a:ext cx="3962399" cy="3019423"/>
          </a:xfrm>
          <a:prstGeom prst="rect">
            <a:avLst/>
          </a:prstGeom>
          <a:noFill/>
          <a:ln>
            <a:noFill/>
          </a:ln>
        </p:spPr>
      </p:pic>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Shape 823"/>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Karyotype Lab “Quiz” Tomorrow</a:t>
            </a:r>
          </a:p>
        </p:txBody>
      </p:sp>
      <p:sp>
        <p:nvSpPr>
          <p:cNvPr id="824" name="Shape 824"/>
          <p:cNvSpPr txBox="1">
            <a:spLocks noGrp="1"/>
          </p:cNvSpPr>
          <p:nvPr>
            <p:ph type="body" idx="1"/>
          </p:nvPr>
        </p:nvSpPr>
        <p:spPr>
          <a:xfrm>
            <a:off x="457200" y="1600200"/>
            <a:ext cx="82296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3200" b="0" i="0" u="none" strike="noStrike" cap="none">
                <a:solidFill>
                  <a:schemeClr val="lt1"/>
                </a:solidFill>
                <a:latin typeface="Arial"/>
                <a:ea typeface="Arial"/>
                <a:cs typeface="Arial"/>
                <a:sym typeface="Arial"/>
              </a:rPr>
              <a:t>Karyotyping for a disease</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strike="noStrike" cap="none">
                <a:solidFill>
                  <a:schemeClr val="lt1"/>
                </a:solidFill>
                <a:latin typeface="Arial"/>
                <a:ea typeface="Arial"/>
                <a:cs typeface="Arial"/>
                <a:sym typeface="Arial"/>
              </a:rPr>
              <a:t>Partners</a:t>
            </a:r>
          </a:p>
          <a:p>
            <a:pPr marL="342900" marR="0" lvl="0" indent="-342900" algn="l" rtl="0">
              <a:lnSpc>
                <a:spcPct val="100000"/>
              </a:lnSpc>
              <a:spcBef>
                <a:spcPts val="640"/>
              </a:spcBef>
              <a:spcAft>
                <a:spcPts val="0"/>
              </a:spcAft>
              <a:buClr>
                <a:schemeClr val="hlink"/>
              </a:buClr>
              <a:buSzPct val="80000"/>
              <a:buFont typeface="Noto Sans Symbols"/>
              <a:buChar char="➢"/>
            </a:pPr>
            <a:r>
              <a:rPr lang="en-US" sz="3200" b="0" i="0" u="none" strike="noStrike" cap="none">
                <a:solidFill>
                  <a:schemeClr val="lt1"/>
                </a:solidFill>
                <a:latin typeface="Arial"/>
                <a:ea typeface="Arial"/>
                <a:cs typeface="Arial"/>
                <a:sym typeface="Arial"/>
              </a:rPr>
              <a:t>4 diseases represented, pick 2 karyotypes, cut and match.  Once matched up, answer the questions about your two karyotypes.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Mitosis &amp; Meiosis</a:t>
            </a:r>
          </a:p>
        </p:txBody>
      </p:sp>
      <p:sp>
        <p:nvSpPr>
          <p:cNvPr id="389" name="Shape 389"/>
          <p:cNvSpPr txBox="1">
            <a:spLocks noGrp="1"/>
          </p:cNvSpPr>
          <p:nvPr>
            <p:ph type="body" idx="1"/>
          </p:nvPr>
        </p:nvSpPr>
        <p:spPr>
          <a:xfrm>
            <a:off x="0" y="1143000"/>
            <a:ext cx="9144000" cy="49831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Noto Sans Symbols"/>
              <a:buChar char="➢"/>
            </a:pPr>
            <a:r>
              <a:rPr lang="en-US" sz="2800" b="0" i="0" u="none" strike="noStrike" cap="none">
                <a:solidFill>
                  <a:schemeClr val="lt1"/>
                </a:solidFill>
                <a:latin typeface="Arial"/>
                <a:ea typeface="Arial"/>
                <a:cs typeface="Arial"/>
                <a:sym typeface="Arial"/>
              </a:rPr>
              <a:t>Mitosis purpose: </a:t>
            </a:r>
            <a:r>
              <a:rPr lang="en-US" sz="2800" b="1" i="0" u="none" strike="noStrike" cap="none">
                <a:solidFill>
                  <a:schemeClr val="lt1"/>
                </a:solidFill>
                <a:latin typeface="Arial"/>
                <a:ea typeface="Arial"/>
                <a:cs typeface="Arial"/>
                <a:sym typeface="Arial"/>
              </a:rPr>
              <a:t>Copy </a:t>
            </a:r>
            <a:r>
              <a:rPr lang="en-US" sz="2800" b="0" i="0" u="none" strike="noStrike" cap="none">
                <a:solidFill>
                  <a:schemeClr val="lt1"/>
                </a:solidFill>
                <a:latin typeface="Arial"/>
                <a:ea typeface="Arial"/>
                <a:cs typeface="Arial"/>
                <a:sym typeface="Arial"/>
              </a:rPr>
              <a:t>cell &amp; DNA inside,</a:t>
            </a:r>
            <a:r>
              <a:rPr lang="en-US" sz="2000" b="0" i="0" u="none" strike="noStrike" cap="none">
                <a:solidFill>
                  <a:schemeClr val="lt1"/>
                </a:solidFill>
                <a:latin typeface="Arial"/>
                <a:ea typeface="Arial"/>
                <a:cs typeface="Arial"/>
                <a:sym typeface="Arial"/>
              </a:rPr>
              <a:t> ex. heal wounds</a:t>
            </a:r>
          </a:p>
          <a:p>
            <a:pPr marL="342900" marR="0" lvl="0" indent="-342900" algn="l" rtl="0">
              <a:lnSpc>
                <a:spcPct val="100000"/>
              </a:lnSpc>
              <a:spcBef>
                <a:spcPts val="560"/>
              </a:spcBef>
              <a:spcAft>
                <a:spcPts val="0"/>
              </a:spcAft>
              <a:buClr>
                <a:schemeClr val="hlink"/>
              </a:buClr>
              <a:buSzPct val="80000"/>
              <a:buFont typeface="Noto Sans Symbols"/>
              <a:buChar char="➢"/>
            </a:pPr>
            <a:r>
              <a:rPr lang="en-US" sz="2800" b="0" i="0" u="none" strike="noStrike" cap="none">
                <a:solidFill>
                  <a:schemeClr val="lt1"/>
                </a:solidFill>
                <a:latin typeface="Arial"/>
                <a:ea typeface="Arial"/>
                <a:cs typeface="Arial"/>
                <a:sym typeface="Arial"/>
              </a:rPr>
              <a:t>Meiosis purpose: Make genetically </a:t>
            </a:r>
            <a:r>
              <a:rPr lang="en-US" sz="2800" b="1" i="0" u="none" strike="noStrike" cap="none">
                <a:solidFill>
                  <a:schemeClr val="lt1"/>
                </a:solidFill>
                <a:latin typeface="Arial"/>
                <a:ea typeface="Arial"/>
                <a:cs typeface="Arial"/>
                <a:sym typeface="Arial"/>
              </a:rPr>
              <a:t>unique </a:t>
            </a:r>
            <a:r>
              <a:rPr lang="en-US" sz="2800" b="0" i="0" u="none" strike="noStrike" cap="none">
                <a:solidFill>
                  <a:schemeClr val="lt1"/>
                </a:solidFill>
                <a:latin typeface="Arial"/>
                <a:ea typeface="Arial"/>
                <a:cs typeface="Arial"/>
                <a:sym typeface="Arial"/>
              </a:rPr>
              <a:t>gametes that can combine with other parent gamete </a:t>
            </a:r>
            <a:r>
              <a:rPr lang="en-US" sz="1800" b="0" i="0" u="none" strike="noStrike" cap="none">
                <a:solidFill>
                  <a:schemeClr val="lt1"/>
                </a:solidFill>
                <a:latin typeface="Arial"/>
                <a:ea typeface="Arial"/>
                <a:cs typeface="Arial"/>
                <a:sym typeface="Arial"/>
              </a:rPr>
              <a:t>ex. Make babies</a:t>
            </a:r>
          </a:p>
        </p:txBody>
      </p:sp>
      <p:pic>
        <p:nvPicPr>
          <p:cNvPr id="390" name="Shape 390" descr="http://www.smolikovelab.com/sites/default/files/P_Meiosis_Mitosis.jpg"/>
          <p:cNvPicPr preferRelativeResize="0"/>
          <p:nvPr/>
        </p:nvPicPr>
        <p:blipFill rotWithShape="1">
          <a:blip r:embed="rId3">
            <a:alphaModFix/>
          </a:blip>
          <a:srcRect/>
          <a:stretch/>
        </p:blipFill>
        <p:spPr>
          <a:xfrm>
            <a:off x="1130300" y="2767010"/>
            <a:ext cx="6678611" cy="3889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p:nvPr/>
        </p:nvSpPr>
        <p:spPr>
          <a:xfrm>
            <a:off x="3043235" y="228600"/>
            <a:ext cx="2590800"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3600" b="1" i="0" u="sng" strike="noStrike" cap="none">
                <a:solidFill>
                  <a:schemeClr val="lt1"/>
                </a:solidFill>
                <a:latin typeface="Comic Sans MS"/>
                <a:ea typeface="Comic Sans MS"/>
                <a:cs typeface="Comic Sans MS"/>
                <a:sym typeface="Comic Sans MS"/>
              </a:rPr>
              <a:t>MITOSIS</a:t>
            </a:r>
          </a:p>
        </p:txBody>
      </p:sp>
      <p:grpSp>
        <p:nvGrpSpPr>
          <p:cNvPr id="396" name="Shape 396"/>
          <p:cNvGrpSpPr/>
          <p:nvPr/>
        </p:nvGrpSpPr>
        <p:grpSpPr>
          <a:xfrm>
            <a:off x="533400" y="914412"/>
            <a:ext cx="4591050" cy="1341446"/>
            <a:chOff x="533400" y="914400"/>
            <a:chExt cx="4591050" cy="1600198"/>
          </a:xfrm>
        </p:grpSpPr>
        <p:sp>
          <p:nvSpPr>
            <p:cNvPr id="397" name="Shape 397"/>
            <p:cNvSpPr txBox="1"/>
            <p:nvPr/>
          </p:nvSpPr>
          <p:spPr>
            <a:xfrm>
              <a:off x="609600" y="1066800"/>
              <a:ext cx="4514850" cy="12001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When somatic (body) cells reproduce themselves the process is called </a:t>
              </a:r>
              <a:r>
                <a:rPr lang="en-US" sz="2000" b="1" i="0" u="sng" strike="noStrike" cap="none">
                  <a:solidFill>
                    <a:schemeClr val="lt1"/>
                  </a:solidFill>
                  <a:latin typeface="Comic Sans MS"/>
                  <a:ea typeface="Comic Sans MS"/>
                  <a:cs typeface="Comic Sans MS"/>
                  <a:sym typeface="Comic Sans MS"/>
                </a:rPr>
                <a:t>MITOSIS</a:t>
              </a:r>
              <a:r>
                <a:rPr lang="en-US" sz="2000" b="1" i="0" u="none" strike="noStrike" cap="none">
                  <a:solidFill>
                    <a:schemeClr val="lt1"/>
                  </a:solidFill>
                  <a:latin typeface="Comic Sans MS"/>
                  <a:ea typeface="Comic Sans MS"/>
                  <a:cs typeface="Comic Sans MS"/>
                  <a:sym typeface="Comic Sans MS"/>
                </a:rPr>
                <a:t>.</a:t>
              </a:r>
            </a:p>
          </p:txBody>
        </p:sp>
        <p:sp>
          <p:nvSpPr>
            <p:cNvPr id="398" name="Shape 398"/>
            <p:cNvSpPr txBox="1"/>
            <p:nvPr/>
          </p:nvSpPr>
          <p:spPr>
            <a:xfrm>
              <a:off x="533400" y="914400"/>
              <a:ext cx="4572000" cy="1600198"/>
            </a:xfrm>
            <a:prstGeom prst="rect">
              <a:avLst/>
            </a:prstGeom>
            <a:noFill/>
            <a:ln w="222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grpSp>
      <p:grpSp>
        <p:nvGrpSpPr>
          <p:cNvPr id="399" name="Shape 399"/>
          <p:cNvGrpSpPr/>
          <p:nvPr/>
        </p:nvGrpSpPr>
        <p:grpSpPr>
          <a:xfrm>
            <a:off x="228626" y="2362200"/>
            <a:ext cx="5715122" cy="1798636"/>
            <a:chOff x="1066800" y="4876800"/>
            <a:chExt cx="4876800" cy="1798636"/>
          </a:xfrm>
        </p:grpSpPr>
        <p:sp>
          <p:nvSpPr>
            <p:cNvPr id="400" name="Shape 400"/>
            <p:cNvSpPr txBox="1"/>
            <p:nvPr/>
          </p:nvSpPr>
          <p:spPr>
            <a:xfrm>
              <a:off x="1371600" y="5105400"/>
              <a:ext cx="4572000" cy="1570036"/>
            </a:xfrm>
            <a:prstGeom prst="rect">
              <a:avLst/>
            </a:prstGeom>
            <a:noFill/>
            <a:ln>
              <a:noFill/>
            </a:ln>
          </p:spPr>
          <p:txBody>
            <a:bodyPr lIns="91425" tIns="45700" rIns="91425" bIns="45700" anchor="t" anchorCtr="0">
              <a:noAutofit/>
            </a:bodyPr>
            <a:lstStyle/>
            <a:p>
              <a:pPr marL="457200" marR="0" lvl="0" indent="-457200" algn="ctr"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Main purposes of mitosis:</a:t>
              </a:r>
            </a:p>
            <a:p>
              <a:pPr marL="457200" marR="0" lvl="0" indent="-457200" algn="l" rtl="0">
                <a:lnSpc>
                  <a:spcPct val="100000"/>
                </a:lnSpc>
                <a:spcBef>
                  <a:spcPts val="0"/>
                </a:spcBef>
                <a:spcAft>
                  <a:spcPts val="0"/>
                </a:spcAft>
                <a:buClr>
                  <a:schemeClr val="lt1"/>
                </a:buClr>
                <a:buSzPct val="100000"/>
                <a:buFont typeface="Comic Sans MS"/>
                <a:buAutoNum type="arabicPeriod"/>
              </a:pPr>
              <a:r>
                <a:rPr lang="en-US" sz="2000" b="1" i="0" u="none" strike="noStrike" cap="none">
                  <a:solidFill>
                    <a:schemeClr val="lt1"/>
                  </a:solidFill>
                  <a:latin typeface="Comic Sans MS"/>
                  <a:ea typeface="Comic Sans MS"/>
                  <a:cs typeface="Comic Sans MS"/>
                  <a:sym typeface="Comic Sans MS"/>
                </a:rPr>
                <a:t>Growth</a:t>
              </a:r>
            </a:p>
            <a:p>
              <a:pPr marL="457200" marR="0" lvl="0" indent="-457200" algn="l" rtl="0">
                <a:lnSpc>
                  <a:spcPct val="100000"/>
                </a:lnSpc>
                <a:spcBef>
                  <a:spcPts val="0"/>
                </a:spcBef>
                <a:spcAft>
                  <a:spcPts val="0"/>
                </a:spcAft>
                <a:buClr>
                  <a:schemeClr val="lt1"/>
                </a:buClr>
                <a:buSzPct val="100000"/>
                <a:buFont typeface="Comic Sans MS"/>
                <a:buAutoNum type="arabicPeriod"/>
              </a:pPr>
              <a:r>
                <a:rPr lang="en-US" sz="2000" b="1" i="0" u="none" strike="noStrike" cap="none">
                  <a:solidFill>
                    <a:schemeClr val="lt1"/>
                  </a:solidFill>
                  <a:latin typeface="Comic Sans MS"/>
                  <a:ea typeface="Comic Sans MS"/>
                  <a:cs typeface="Comic Sans MS"/>
                  <a:sym typeface="Comic Sans MS"/>
                </a:rPr>
                <a:t>Repair</a:t>
              </a:r>
            </a:p>
            <a:p>
              <a:pPr marL="457200" marR="0" lvl="0" indent="-457200" algn="l" rtl="0">
                <a:lnSpc>
                  <a:spcPct val="100000"/>
                </a:lnSpc>
                <a:spcBef>
                  <a:spcPts val="0"/>
                </a:spcBef>
                <a:spcAft>
                  <a:spcPts val="0"/>
                </a:spcAft>
                <a:buClr>
                  <a:schemeClr val="lt1"/>
                </a:buClr>
                <a:buSzPct val="100000"/>
                <a:buFont typeface="Comic Sans MS"/>
                <a:buAutoNum type="arabicPeriod"/>
              </a:pPr>
              <a:r>
                <a:rPr lang="en-US" sz="2000" b="1" i="0" u="none" strike="noStrike" cap="none">
                  <a:solidFill>
                    <a:schemeClr val="lt1"/>
                  </a:solidFill>
                  <a:latin typeface="Comic Sans MS"/>
                  <a:ea typeface="Comic Sans MS"/>
                  <a:cs typeface="Comic Sans MS"/>
                  <a:sym typeface="Comic Sans MS"/>
                </a:rPr>
                <a:t>Asexual reproduction (bacteria)</a:t>
              </a:r>
            </a:p>
          </p:txBody>
        </p:sp>
        <p:sp>
          <p:nvSpPr>
            <p:cNvPr id="401" name="Shape 401"/>
            <p:cNvSpPr txBox="1"/>
            <p:nvPr/>
          </p:nvSpPr>
          <p:spPr>
            <a:xfrm>
              <a:off x="1066800" y="4876800"/>
              <a:ext cx="4876798" cy="1752600"/>
            </a:xfrm>
            <a:prstGeom prst="rect">
              <a:avLst/>
            </a:prstGeom>
            <a:noFill/>
            <a:ln w="222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grpSp>
      <p:grpSp>
        <p:nvGrpSpPr>
          <p:cNvPr id="402" name="Shape 402"/>
          <p:cNvGrpSpPr/>
          <p:nvPr/>
        </p:nvGrpSpPr>
        <p:grpSpPr>
          <a:xfrm>
            <a:off x="128055" y="4130500"/>
            <a:ext cx="8787244" cy="2063370"/>
            <a:chOff x="381000" y="2971684"/>
            <a:chExt cx="7491895" cy="1552690"/>
          </a:xfrm>
        </p:grpSpPr>
        <p:sp>
          <p:nvSpPr>
            <p:cNvPr id="403" name="Shape 403"/>
            <p:cNvSpPr txBox="1"/>
            <p:nvPr/>
          </p:nvSpPr>
          <p:spPr>
            <a:xfrm>
              <a:off x="381000" y="2971800"/>
              <a:ext cx="5333998" cy="15525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 Mitosis leads to the production of two </a:t>
              </a:r>
              <a:r>
                <a:rPr lang="en-US" sz="2000" b="1" i="1" u="none" strike="noStrike" cap="none">
                  <a:solidFill>
                    <a:schemeClr val="lt1"/>
                  </a:solidFill>
                  <a:latin typeface="Comic Sans MS"/>
                  <a:ea typeface="Comic Sans MS"/>
                  <a:cs typeface="Comic Sans MS"/>
                  <a:sym typeface="Comic Sans MS"/>
                </a:rPr>
                <a:t>“daughter cells”</a:t>
              </a:r>
              <a:r>
                <a:rPr lang="en-US" sz="2000" b="1" i="0" u="none" strike="noStrike" cap="none">
                  <a:solidFill>
                    <a:schemeClr val="lt1"/>
                  </a:solidFill>
                  <a:latin typeface="Comic Sans MS"/>
                  <a:ea typeface="Comic Sans MS"/>
                  <a:cs typeface="Comic Sans MS"/>
                  <a:sym typeface="Comic Sans MS"/>
                </a:rPr>
                <a:t>.</a:t>
              </a:r>
            </a:p>
            <a:p>
              <a:pPr marL="0" marR="0" lvl="0" indent="0" algn="ctr"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 Each daughter cell has the </a:t>
              </a:r>
              <a:r>
                <a:rPr lang="en-US" sz="2000" b="1" i="0" u="sng" strike="noStrike" cap="none">
                  <a:solidFill>
                    <a:schemeClr val="lt1"/>
                  </a:solidFill>
                  <a:latin typeface="Comic Sans MS"/>
                  <a:ea typeface="Comic Sans MS"/>
                  <a:cs typeface="Comic Sans MS"/>
                  <a:sym typeface="Comic Sans MS"/>
                </a:rPr>
                <a:t>same number of chromosomes</a:t>
              </a:r>
              <a:r>
                <a:rPr lang="en-US" sz="2000" b="1" i="0" u="none" strike="noStrike" cap="none">
                  <a:solidFill>
                    <a:schemeClr val="lt1"/>
                  </a:solidFill>
                  <a:latin typeface="Comic Sans MS"/>
                  <a:ea typeface="Comic Sans MS"/>
                  <a:cs typeface="Comic Sans MS"/>
                  <a:sym typeface="Comic Sans MS"/>
                </a:rPr>
                <a:t> as the parent cell. </a:t>
              </a:r>
            </a:p>
          </p:txBody>
        </p:sp>
        <p:sp>
          <p:nvSpPr>
            <p:cNvPr id="404" name="Shape 404"/>
            <p:cNvSpPr txBox="1"/>
            <p:nvPr/>
          </p:nvSpPr>
          <p:spPr>
            <a:xfrm>
              <a:off x="457195" y="2971684"/>
              <a:ext cx="7415700" cy="1552499"/>
            </a:xfrm>
            <a:prstGeom prst="rect">
              <a:avLst/>
            </a:prstGeom>
            <a:noFill/>
            <a:ln w="222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1">
                <a:solidFill>
                  <a:srgbClr val="FFFFFF"/>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Font typeface="Arial"/>
                <a:buNone/>
              </a:pPr>
              <a:endParaRPr sz="2400" b="1">
                <a:solidFill>
                  <a:srgbClr val="FFFFFF"/>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Font typeface="Arial"/>
                <a:buNone/>
              </a:pPr>
              <a:endParaRPr sz="2400" b="1">
                <a:solidFill>
                  <a:srgbClr val="FFFFFF"/>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Font typeface="Arial"/>
                <a:buNone/>
              </a:pPr>
              <a:endParaRPr sz="2400" b="1">
                <a:solidFill>
                  <a:srgbClr val="FFFFFF"/>
                </a:solidFill>
                <a:latin typeface="Comic Sans MS"/>
                <a:ea typeface="Comic Sans MS"/>
                <a:cs typeface="Comic Sans MS"/>
                <a:sym typeface="Comic Sans MS"/>
              </a:endParaRPr>
            </a:p>
            <a:p>
              <a:pPr marL="457200" lvl="0" indent="-381000" rtl="0">
                <a:lnSpc>
                  <a:spcPct val="115000"/>
                </a:lnSpc>
                <a:spcBef>
                  <a:spcPts val="0"/>
                </a:spcBef>
                <a:buClr>
                  <a:srgbClr val="FFFFFF"/>
                </a:buClr>
                <a:buSzPct val="100000"/>
                <a:buChar char="●"/>
              </a:pPr>
              <a:r>
                <a:rPr lang="en-US" sz="2400">
                  <a:solidFill>
                    <a:srgbClr val="FFFFFF"/>
                  </a:solidFill>
                  <a:latin typeface="Calibri"/>
                  <a:ea typeface="Calibri"/>
                  <a:cs typeface="Calibri"/>
                  <a:sym typeface="Calibri"/>
                </a:rPr>
                <a:t>All cells made by Mitosis are </a:t>
              </a:r>
              <a:r>
                <a:rPr lang="en-US" sz="2400" u="sng">
                  <a:solidFill>
                    <a:srgbClr val="FFFFFF"/>
                  </a:solidFill>
                  <a:latin typeface="Calibri"/>
                  <a:ea typeface="Calibri"/>
                  <a:cs typeface="Calibri"/>
                  <a:sym typeface="Calibri"/>
                </a:rPr>
                <a:t>diploid</a:t>
              </a:r>
              <a:r>
                <a:rPr lang="en-US" sz="2400">
                  <a:solidFill>
                    <a:srgbClr val="FFFFFF"/>
                  </a:solidFill>
                  <a:latin typeface="Calibri"/>
                  <a:ea typeface="Calibri"/>
                  <a:cs typeface="Calibri"/>
                  <a:sym typeface="Calibri"/>
                </a:rPr>
                <a:t>, containing 2 copies of each chromosome (2N).</a:t>
              </a:r>
            </a:p>
          </p:txBody>
        </p:sp>
      </p:grpSp>
      <p:grpSp>
        <p:nvGrpSpPr>
          <p:cNvPr id="405" name="Shape 405"/>
          <p:cNvGrpSpPr/>
          <p:nvPr/>
        </p:nvGrpSpPr>
        <p:grpSpPr>
          <a:xfrm>
            <a:off x="6095900" y="891387"/>
            <a:ext cx="2819399" cy="3505262"/>
            <a:chOff x="6096000" y="1143000"/>
            <a:chExt cx="2819399" cy="3505262"/>
          </a:xfrm>
        </p:grpSpPr>
        <p:sp>
          <p:nvSpPr>
            <p:cNvPr id="406" name="Shape 406"/>
            <p:cNvSpPr/>
            <p:nvPr/>
          </p:nvSpPr>
          <p:spPr>
            <a:xfrm>
              <a:off x="7696200" y="3429000"/>
              <a:ext cx="1219199" cy="685799"/>
            </a:xfrm>
            <a:prstGeom prst="ellipse">
              <a:avLst/>
            </a:prstGeom>
            <a:solidFill>
              <a:schemeClr val="accent1"/>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407" name="Shape 407"/>
            <p:cNvSpPr/>
            <p:nvPr/>
          </p:nvSpPr>
          <p:spPr>
            <a:xfrm>
              <a:off x="6096000" y="3429000"/>
              <a:ext cx="1219199" cy="685799"/>
            </a:xfrm>
            <a:prstGeom prst="ellipse">
              <a:avLst/>
            </a:prstGeom>
            <a:solidFill>
              <a:schemeClr val="accent1"/>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408" name="Shape 408"/>
            <p:cNvSpPr/>
            <p:nvPr/>
          </p:nvSpPr>
          <p:spPr>
            <a:xfrm>
              <a:off x="6934200" y="1600200"/>
              <a:ext cx="1219199" cy="685799"/>
            </a:xfrm>
            <a:prstGeom prst="ellipse">
              <a:avLst/>
            </a:prstGeom>
            <a:solidFill>
              <a:schemeClr val="accent1"/>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409" name="Shape 409"/>
            <p:cNvSpPr txBox="1"/>
            <p:nvPr/>
          </p:nvSpPr>
          <p:spPr>
            <a:xfrm>
              <a:off x="6400800" y="3581400"/>
              <a:ext cx="55721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2N</a:t>
              </a:r>
            </a:p>
          </p:txBody>
        </p:sp>
        <p:sp>
          <p:nvSpPr>
            <p:cNvPr id="410" name="Shape 410"/>
            <p:cNvSpPr txBox="1"/>
            <p:nvPr/>
          </p:nvSpPr>
          <p:spPr>
            <a:xfrm>
              <a:off x="7315200" y="1752600"/>
              <a:ext cx="55721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2N</a:t>
              </a:r>
            </a:p>
          </p:txBody>
        </p:sp>
        <p:sp>
          <p:nvSpPr>
            <p:cNvPr id="411" name="Shape 411"/>
            <p:cNvSpPr txBox="1"/>
            <p:nvPr/>
          </p:nvSpPr>
          <p:spPr>
            <a:xfrm>
              <a:off x="8077200" y="3581400"/>
              <a:ext cx="55721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2N</a:t>
              </a:r>
            </a:p>
          </p:txBody>
        </p:sp>
        <p:cxnSp>
          <p:nvCxnSpPr>
            <p:cNvPr id="412" name="Shape 412"/>
            <p:cNvCxnSpPr/>
            <p:nvPr/>
          </p:nvCxnSpPr>
          <p:spPr>
            <a:xfrm flipH="1">
              <a:off x="7010399" y="2590800"/>
              <a:ext cx="381000" cy="685799"/>
            </a:xfrm>
            <a:prstGeom prst="straightConnector1">
              <a:avLst/>
            </a:prstGeom>
            <a:noFill/>
            <a:ln w="9525" cap="flat" cmpd="sng">
              <a:solidFill>
                <a:schemeClr val="lt1"/>
              </a:solidFill>
              <a:prstDash val="solid"/>
              <a:miter/>
              <a:headEnd type="none" w="med" len="med"/>
              <a:tailEnd type="triangle" w="lg" len="lg"/>
            </a:ln>
          </p:spPr>
        </p:cxnSp>
        <p:cxnSp>
          <p:nvCxnSpPr>
            <p:cNvPr id="413" name="Shape 413"/>
            <p:cNvCxnSpPr/>
            <p:nvPr/>
          </p:nvCxnSpPr>
          <p:spPr>
            <a:xfrm>
              <a:off x="7772400" y="2590800"/>
              <a:ext cx="304798" cy="609599"/>
            </a:xfrm>
            <a:prstGeom prst="straightConnector1">
              <a:avLst/>
            </a:prstGeom>
            <a:noFill/>
            <a:ln w="9525" cap="flat" cmpd="sng">
              <a:solidFill>
                <a:schemeClr val="lt1"/>
              </a:solidFill>
              <a:prstDash val="solid"/>
              <a:miter/>
              <a:headEnd type="none" w="med" len="med"/>
              <a:tailEnd type="triangle" w="lg" len="lg"/>
            </a:ln>
          </p:spPr>
        </p:cxnSp>
        <p:sp>
          <p:nvSpPr>
            <p:cNvPr id="414" name="Shape 414"/>
            <p:cNvSpPr txBox="1"/>
            <p:nvPr/>
          </p:nvSpPr>
          <p:spPr>
            <a:xfrm>
              <a:off x="6705600" y="1143000"/>
              <a:ext cx="1611300" cy="396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1" i="0" u="none" strike="noStrike" cap="none">
                  <a:solidFill>
                    <a:schemeClr val="lt1"/>
                  </a:solidFill>
                  <a:latin typeface="Arial"/>
                  <a:ea typeface="Arial"/>
                  <a:cs typeface="Arial"/>
                  <a:sym typeface="Arial"/>
                </a:rPr>
                <a:t>Somatic Cell</a:t>
              </a:r>
            </a:p>
          </p:txBody>
        </p:sp>
        <p:sp>
          <p:nvSpPr>
            <p:cNvPr id="415" name="Shape 415"/>
            <p:cNvSpPr txBox="1"/>
            <p:nvPr/>
          </p:nvSpPr>
          <p:spPr>
            <a:xfrm>
              <a:off x="6883500" y="4038662"/>
              <a:ext cx="1611300" cy="609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1" i="0" u="none" strike="noStrike" cap="none">
                  <a:solidFill>
                    <a:schemeClr val="lt1"/>
                  </a:solidFill>
                  <a:latin typeface="Arial"/>
                  <a:ea typeface="Arial"/>
                  <a:cs typeface="Arial"/>
                  <a:sym typeface="Arial"/>
                </a:rPr>
                <a:t>Daughter Cells</a:t>
              </a:r>
            </a:p>
          </p:txBody>
        </p:sp>
      </p:grpSp>
      <p:sp>
        <p:nvSpPr>
          <p:cNvPr id="416" name="Shape 416"/>
          <p:cNvSpPr txBox="1"/>
          <p:nvPr/>
        </p:nvSpPr>
        <p:spPr>
          <a:xfrm>
            <a:off x="6897800" y="79650"/>
            <a:ext cx="1215600" cy="533400"/>
          </a:xfrm>
          <a:prstGeom prst="rect">
            <a:avLst/>
          </a:prstGeom>
          <a:solidFill>
            <a:schemeClr val="accent1"/>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DRAW: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p:nvPr/>
        </p:nvSpPr>
        <p:spPr>
          <a:xfrm>
            <a:off x="2514600" y="228600"/>
            <a:ext cx="2971799"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3600" b="1" i="0" u="sng" strike="noStrike" cap="none">
                <a:solidFill>
                  <a:schemeClr val="lt1"/>
                </a:solidFill>
                <a:latin typeface="Comic Sans MS"/>
                <a:ea typeface="Comic Sans MS"/>
                <a:cs typeface="Comic Sans MS"/>
                <a:sym typeface="Comic Sans MS"/>
              </a:rPr>
              <a:t>MEIOSIS</a:t>
            </a:r>
          </a:p>
        </p:txBody>
      </p:sp>
      <p:grpSp>
        <p:nvGrpSpPr>
          <p:cNvPr id="422" name="Shape 422"/>
          <p:cNvGrpSpPr/>
          <p:nvPr/>
        </p:nvGrpSpPr>
        <p:grpSpPr>
          <a:xfrm>
            <a:off x="0" y="838200"/>
            <a:ext cx="6248398" cy="1219199"/>
            <a:chOff x="0" y="990600"/>
            <a:chExt cx="4876798" cy="1219199"/>
          </a:xfrm>
        </p:grpSpPr>
        <p:sp>
          <p:nvSpPr>
            <p:cNvPr id="423" name="Shape 423"/>
            <p:cNvSpPr txBox="1"/>
            <p:nvPr/>
          </p:nvSpPr>
          <p:spPr>
            <a:xfrm>
              <a:off x="152400" y="990600"/>
              <a:ext cx="4654548" cy="12001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When gamete (sperm or egg) cells reproduce themselves the process is called </a:t>
              </a:r>
              <a:r>
                <a:rPr lang="en-US" sz="2000" b="1" i="0" u="sng" strike="noStrike" cap="none">
                  <a:solidFill>
                    <a:schemeClr val="lt1"/>
                  </a:solidFill>
                  <a:latin typeface="Comic Sans MS"/>
                  <a:ea typeface="Comic Sans MS"/>
                  <a:cs typeface="Comic Sans MS"/>
                  <a:sym typeface="Comic Sans MS"/>
                </a:rPr>
                <a:t>MEIOSIS</a:t>
              </a:r>
              <a:r>
                <a:rPr lang="en-US" sz="2000" b="1" i="0" u="none" strike="noStrike" cap="none">
                  <a:solidFill>
                    <a:schemeClr val="lt1"/>
                  </a:solidFill>
                  <a:latin typeface="Comic Sans MS"/>
                  <a:ea typeface="Comic Sans MS"/>
                  <a:cs typeface="Comic Sans MS"/>
                  <a:sym typeface="Comic Sans MS"/>
                </a:rPr>
                <a:t>. Meiosis reduces chromosome # in half.</a:t>
              </a:r>
            </a:p>
          </p:txBody>
        </p:sp>
        <p:sp>
          <p:nvSpPr>
            <p:cNvPr id="424" name="Shape 424"/>
            <p:cNvSpPr txBox="1"/>
            <p:nvPr/>
          </p:nvSpPr>
          <p:spPr>
            <a:xfrm>
              <a:off x="0" y="990600"/>
              <a:ext cx="4876798" cy="1219199"/>
            </a:xfrm>
            <a:prstGeom prst="rect">
              <a:avLst/>
            </a:prstGeom>
            <a:no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grpSp>
      <p:grpSp>
        <p:nvGrpSpPr>
          <p:cNvPr id="425" name="Shape 425"/>
          <p:cNvGrpSpPr/>
          <p:nvPr/>
        </p:nvGrpSpPr>
        <p:grpSpPr>
          <a:xfrm>
            <a:off x="244475" y="1141250"/>
            <a:ext cx="8655049" cy="3809999"/>
            <a:chOff x="304800" y="914400"/>
            <a:chExt cx="8655049" cy="3809999"/>
          </a:xfrm>
        </p:grpSpPr>
        <p:grpSp>
          <p:nvGrpSpPr>
            <p:cNvPr id="426" name="Shape 426"/>
            <p:cNvGrpSpPr/>
            <p:nvPr/>
          </p:nvGrpSpPr>
          <p:grpSpPr>
            <a:xfrm>
              <a:off x="5715000" y="914400"/>
              <a:ext cx="3244849" cy="3809999"/>
              <a:chOff x="6096000" y="1143000"/>
              <a:chExt cx="3244849" cy="3809999"/>
            </a:xfrm>
          </p:grpSpPr>
          <p:sp>
            <p:nvSpPr>
              <p:cNvPr id="427" name="Shape 427"/>
              <p:cNvSpPr/>
              <p:nvPr/>
            </p:nvSpPr>
            <p:spPr>
              <a:xfrm>
                <a:off x="7696200" y="3429000"/>
                <a:ext cx="1219199" cy="685799"/>
              </a:xfrm>
              <a:prstGeom prst="ellipse">
                <a:avLst/>
              </a:prstGeom>
              <a:solidFill>
                <a:schemeClr val="accent1"/>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428" name="Shape 428"/>
              <p:cNvSpPr/>
              <p:nvPr/>
            </p:nvSpPr>
            <p:spPr>
              <a:xfrm>
                <a:off x="6096000" y="3429000"/>
                <a:ext cx="1219199" cy="685799"/>
              </a:xfrm>
              <a:prstGeom prst="ellipse">
                <a:avLst/>
              </a:prstGeom>
              <a:solidFill>
                <a:schemeClr val="accent1"/>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429" name="Shape 429"/>
              <p:cNvSpPr/>
              <p:nvPr/>
            </p:nvSpPr>
            <p:spPr>
              <a:xfrm>
                <a:off x="6934200" y="1600200"/>
                <a:ext cx="1219199" cy="685799"/>
              </a:xfrm>
              <a:prstGeom prst="ellipse">
                <a:avLst/>
              </a:prstGeom>
              <a:solidFill>
                <a:schemeClr val="accent1"/>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430" name="Shape 430"/>
              <p:cNvSpPr txBox="1"/>
              <p:nvPr/>
            </p:nvSpPr>
            <p:spPr>
              <a:xfrm>
                <a:off x="6400800" y="3581400"/>
                <a:ext cx="404811"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N</a:t>
                </a:r>
              </a:p>
            </p:txBody>
          </p:sp>
          <p:sp>
            <p:nvSpPr>
              <p:cNvPr id="431" name="Shape 431"/>
              <p:cNvSpPr txBox="1"/>
              <p:nvPr/>
            </p:nvSpPr>
            <p:spPr>
              <a:xfrm>
                <a:off x="7315200" y="1752600"/>
                <a:ext cx="55721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2N</a:t>
                </a:r>
              </a:p>
            </p:txBody>
          </p:sp>
          <p:sp>
            <p:nvSpPr>
              <p:cNvPr id="432" name="Shape 432"/>
              <p:cNvSpPr txBox="1"/>
              <p:nvPr/>
            </p:nvSpPr>
            <p:spPr>
              <a:xfrm>
                <a:off x="8077200" y="3581400"/>
                <a:ext cx="404811"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N</a:t>
                </a:r>
              </a:p>
            </p:txBody>
          </p:sp>
          <p:cxnSp>
            <p:nvCxnSpPr>
              <p:cNvPr id="433" name="Shape 433"/>
              <p:cNvCxnSpPr/>
              <p:nvPr/>
            </p:nvCxnSpPr>
            <p:spPr>
              <a:xfrm flipH="1">
                <a:off x="7010399" y="2590800"/>
                <a:ext cx="381000" cy="685799"/>
              </a:xfrm>
              <a:prstGeom prst="straightConnector1">
                <a:avLst/>
              </a:prstGeom>
              <a:noFill/>
              <a:ln w="9525" cap="flat" cmpd="sng">
                <a:solidFill>
                  <a:schemeClr val="lt1"/>
                </a:solidFill>
                <a:prstDash val="solid"/>
                <a:miter/>
                <a:headEnd type="none" w="med" len="med"/>
                <a:tailEnd type="triangle" w="lg" len="lg"/>
              </a:ln>
            </p:spPr>
          </p:cxnSp>
          <p:cxnSp>
            <p:nvCxnSpPr>
              <p:cNvPr id="434" name="Shape 434"/>
              <p:cNvCxnSpPr/>
              <p:nvPr/>
            </p:nvCxnSpPr>
            <p:spPr>
              <a:xfrm>
                <a:off x="7772400" y="2590800"/>
                <a:ext cx="304798" cy="609599"/>
              </a:xfrm>
              <a:prstGeom prst="straightConnector1">
                <a:avLst/>
              </a:prstGeom>
              <a:noFill/>
              <a:ln w="9525" cap="flat" cmpd="sng">
                <a:solidFill>
                  <a:schemeClr val="lt1"/>
                </a:solidFill>
                <a:prstDash val="solid"/>
                <a:miter/>
                <a:headEnd type="none" w="med" len="med"/>
                <a:tailEnd type="triangle" w="lg" len="lg"/>
              </a:ln>
            </p:spPr>
          </p:cxnSp>
          <p:sp>
            <p:nvSpPr>
              <p:cNvPr id="435" name="Shape 435"/>
              <p:cNvSpPr txBox="1"/>
              <p:nvPr/>
            </p:nvSpPr>
            <p:spPr>
              <a:xfrm>
                <a:off x="6705600" y="1143000"/>
                <a:ext cx="2635249" cy="4000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1" i="0" u="none" strike="noStrike" cap="none">
                    <a:solidFill>
                      <a:schemeClr val="lt1"/>
                    </a:solidFill>
                    <a:latin typeface="Arial"/>
                    <a:ea typeface="Arial"/>
                    <a:cs typeface="Arial"/>
                    <a:sym typeface="Arial"/>
                  </a:rPr>
                  <a:t>Making Gamete Cells</a:t>
                </a:r>
              </a:p>
            </p:txBody>
          </p:sp>
          <p:sp>
            <p:nvSpPr>
              <p:cNvPr id="436" name="Shape 436"/>
              <p:cNvSpPr/>
              <p:nvPr/>
            </p:nvSpPr>
            <p:spPr>
              <a:xfrm>
                <a:off x="6096000" y="4267200"/>
                <a:ext cx="1219199" cy="685799"/>
              </a:xfrm>
              <a:prstGeom prst="ellipse">
                <a:avLst/>
              </a:prstGeom>
              <a:solidFill>
                <a:schemeClr val="accent1"/>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437" name="Shape 437"/>
              <p:cNvSpPr/>
              <p:nvPr/>
            </p:nvSpPr>
            <p:spPr>
              <a:xfrm>
                <a:off x="7696200" y="4267200"/>
                <a:ext cx="1219199" cy="685799"/>
              </a:xfrm>
              <a:prstGeom prst="ellipse">
                <a:avLst/>
              </a:prstGeom>
              <a:solidFill>
                <a:schemeClr val="accent1"/>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sp>
            <p:nvSpPr>
              <p:cNvPr id="438" name="Shape 438"/>
              <p:cNvSpPr txBox="1"/>
              <p:nvPr/>
            </p:nvSpPr>
            <p:spPr>
              <a:xfrm>
                <a:off x="6477000" y="4419600"/>
                <a:ext cx="404811"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N</a:t>
                </a:r>
              </a:p>
            </p:txBody>
          </p:sp>
          <p:sp>
            <p:nvSpPr>
              <p:cNvPr id="439" name="Shape 439"/>
              <p:cNvSpPr txBox="1"/>
              <p:nvPr/>
            </p:nvSpPr>
            <p:spPr>
              <a:xfrm>
                <a:off x="8077200" y="4419600"/>
                <a:ext cx="404811"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N</a:t>
                </a:r>
              </a:p>
            </p:txBody>
          </p:sp>
        </p:grpSp>
        <p:grpSp>
          <p:nvGrpSpPr>
            <p:cNvPr id="440" name="Shape 440"/>
            <p:cNvGrpSpPr/>
            <p:nvPr/>
          </p:nvGrpSpPr>
          <p:grpSpPr>
            <a:xfrm>
              <a:off x="304800" y="2209800"/>
              <a:ext cx="4876800" cy="1219200"/>
              <a:chOff x="0" y="2514600"/>
              <a:chExt cx="4876800" cy="1219200"/>
            </a:xfrm>
          </p:grpSpPr>
          <p:sp>
            <p:nvSpPr>
              <p:cNvPr id="441" name="Shape 441"/>
              <p:cNvSpPr txBox="1"/>
              <p:nvPr/>
            </p:nvSpPr>
            <p:spPr>
              <a:xfrm>
                <a:off x="0" y="2514600"/>
                <a:ext cx="4724400" cy="118744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During meiosis, a single diploid cell divides and produces FOUR genetically different haploid cells. </a:t>
                </a:r>
              </a:p>
            </p:txBody>
          </p:sp>
          <p:sp>
            <p:nvSpPr>
              <p:cNvPr id="442" name="Shape 442"/>
              <p:cNvSpPr txBox="1"/>
              <p:nvPr/>
            </p:nvSpPr>
            <p:spPr>
              <a:xfrm>
                <a:off x="0" y="2514600"/>
                <a:ext cx="4876800" cy="1219200"/>
              </a:xfrm>
              <a:prstGeom prst="rect">
                <a:avLst/>
              </a:prstGeom>
              <a:no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grpSp>
      </p:grpSp>
      <p:grpSp>
        <p:nvGrpSpPr>
          <p:cNvPr id="443" name="Shape 443"/>
          <p:cNvGrpSpPr/>
          <p:nvPr/>
        </p:nvGrpSpPr>
        <p:grpSpPr>
          <a:xfrm>
            <a:off x="76200" y="4013200"/>
            <a:ext cx="5486399" cy="1938336"/>
            <a:chOff x="0" y="4038600"/>
            <a:chExt cx="5486399" cy="1938336"/>
          </a:xfrm>
        </p:grpSpPr>
        <p:sp>
          <p:nvSpPr>
            <p:cNvPr id="444" name="Shape 444"/>
            <p:cNvSpPr txBox="1"/>
            <p:nvPr/>
          </p:nvSpPr>
          <p:spPr>
            <a:xfrm>
              <a:off x="0" y="4038600"/>
              <a:ext cx="5486399" cy="193833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In Meiosis </a:t>
              </a:r>
              <a:r>
                <a:rPr lang="en-US" sz="2000" b="1" i="0" u="sng" strike="noStrike" cap="none">
                  <a:solidFill>
                    <a:schemeClr val="lt1"/>
                  </a:solidFill>
                  <a:latin typeface="Comic Sans MS"/>
                  <a:ea typeface="Comic Sans MS"/>
                  <a:cs typeface="Comic Sans MS"/>
                  <a:sym typeface="Comic Sans MS"/>
                </a:rPr>
                <a:t>crossing over</a:t>
              </a:r>
              <a:r>
                <a:rPr lang="en-US" sz="2000" b="1" i="0" u="none" strike="noStrike" cap="none">
                  <a:solidFill>
                    <a:schemeClr val="lt1"/>
                  </a:solidFill>
                  <a:latin typeface="Comic Sans MS"/>
                  <a:ea typeface="Comic Sans MS"/>
                  <a:cs typeface="Comic Sans MS"/>
                  <a:sym typeface="Comic Sans MS"/>
                </a:rPr>
                <a:t> occurs, where the chromosomes next to each other (</a:t>
              </a:r>
              <a:r>
                <a:rPr lang="en-US" sz="2000" b="1" i="0" u="sng" strike="noStrike" cap="none">
                  <a:solidFill>
                    <a:schemeClr val="lt1"/>
                  </a:solidFill>
                  <a:latin typeface="Comic Sans MS"/>
                  <a:ea typeface="Comic Sans MS"/>
                  <a:cs typeface="Comic Sans MS"/>
                  <a:sym typeface="Comic Sans MS"/>
                </a:rPr>
                <a:t>homologous chromosomes</a:t>
              </a:r>
              <a:r>
                <a:rPr lang="en-US" sz="2000" b="1" i="0" u="none" strike="noStrike" cap="none">
                  <a:solidFill>
                    <a:schemeClr val="lt1"/>
                  </a:solidFill>
                  <a:latin typeface="Comic Sans MS"/>
                  <a:ea typeface="Comic Sans MS"/>
                  <a:cs typeface="Comic Sans MS"/>
                  <a:sym typeface="Comic Sans MS"/>
                </a:rPr>
                <a:t>) swap genes, this increases genetic variety in the potential offspring.</a:t>
              </a:r>
            </a:p>
          </p:txBody>
        </p:sp>
        <p:sp>
          <p:nvSpPr>
            <p:cNvPr id="445" name="Shape 445"/>
            <p:cNvSpPr txBox="1"/>
            <p:nvPr/>
          </p:nvSpPr>
          <p:spPr>
            <a:xfrm>
              <a:off x="0" y="4038600"/>
              <a:ext cx="5486399" cy="1938336"/>
            </a:xfrm>
            <a:prstGeom prst="rect">
              <a:avLst/>
            </a:prstGeom>
            <a:no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000" b="1" i="0" u="none" strike="noStrike" cap="none">
                <a:solidFill>
                  <a:schemeClr val="lt1"/>
                </a:solidFill>
                <a:latin typeface="Comic Sans MS"/>
                <a:ea typeface="Comic Sans MS"/>
                <a:cs typeface="Comic Sans MS"/>
                <a:sym typeface="Comic Sans MS"/>
              </a:endParaRPr>
            </a:p>
          </p:txBody>
        </p:sp>
      </p:grpSp>
      <p:sp>
        <p:nvSpPr>
          <p:cNvPr id="446" name="Shape 446"/>
          <p:cNvSpPr txBox="1"/>
          <p:nvPr/>
        </p:nvSpPr>
        <p:spPr>
          <a:xfrm>
            <a:off x="6629400" y="304800"/>
            <a:ext cx="1371600" cy="533400"/>
          </a:xfrm>
          <a:prstGeom prst="rect">
            <a:avLst/>
          </a:prstGeom>
          <a:solidFill>
            <a:schemeClr val="accent1"/>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omic Sans MS"/>
              <a:buNone/>
            </a:pPr>
            <a:r>
              <a:rPr lang="en-US" sz="2000" b="1" i="0" u="none" strike="noStrike" cap="none">
                <a:solidFill>
                  <a:schemeClr val="lt1"/>
                </a:solidFill>
                <a:latin typeface="Comic Sans MS"/>
                <a:ea typeface="Comic Sans MS"/>
                <a:cs typeface="Comic Sans MS"/>
                <a:sym typeface="Comic Sans MS"/>
              </a:rPr>
              <a:t>DRAW:</a:t>
            </a:r>
          </a:p>
        </p:txBody>
      </p:sp>
      <p:sp>
        <p:nvSpPr>
          <p:cNvPr id="447" name="Shape 447"/>
          <p:cNvSpPr txBox="1"/>
          <p:nvPr/>
        </p:nvSpPr>
        <p:spPr>
          <a:xfrm>
            <a:off x="0" y="838200"/>
            <a:ext cx="6629400" cy="2466600"/>
          </a:xfrm>
          <a:prstGeom prst="rect">
            <a:avLst/>
          </a:prstGeom>
          <a:noFill/>
          <a:ln>
            <a:noFill/>
          </a:ln>
        </p:spPr>
        <p:txBody>
          <a:bodyPr lIns="91425" tIns="91425" rIns="91425" bIns="91425" anchor="ctr" anchorCtr="0">
            <a:noAutofit/>
          </a:bodyPr>
          <a:lstStyle/>
          <a:p>
            <a:pPr marL="457200" lvl="0" indent="-342900" rtl="0">
              <a:spcBef>
                <a:spcPts val="0"/>
              </a:spcBef>
              <a:buClr>
                <a:srgbClr val="FFFFFF"/>
              </a:buClr>
              <a:buSzPct val="100000"/>
              <a:buChar char="●"/>
            </a:pPr>
            <a:r>
              <a:rPr lang="en-US" sz="1800">
                <a:solidFill>
                  <a:srgbClr val="FFFFFF"/>
                </a:solidFill>
                <a:latin typeface="Times"/>
                <a:ea typeface="Times"/>
                <a:cs typeface="Times"/>
                <a:sym typeface="Times"/>
              </a:rPr>
              <a:t>Each cell made by Meiosis contains only 1 copy of each chromosome (n).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Shape 452" descr="http://lc.brooklyn.cuny.edu/smarttutor/corc1321/images/meiosis/1b.haploid-diploid.jpg"/>
          <p:cNvPicPr preferRelativeResize="0"/>
          <p:nvPr/>
        </p:nvPicPr>
        <p:blipFill rotWithShape="1">
          <a:blip r:embed="rId3">
            <a:alphaModFix/>
          </a:blip>
          <a:srcRect/>
          <a:stretch/>
        </p:blipFill>
        <p:spPr>
          <a:xfrm>
            <a:off x="2514600" y="1219200"/>
            <a:ext cx="5661000" cy="4267200"/>
          </a:xfrm>
          <a:prstGeom prst="rect">
            <a:avLst/>
          </a:prstGeom>
          <a:noFill/>
          <a:ln>
            <a:noFill/>
          </a:ln>
        </p:spPr>
      </p:pic>
      <p:sp>
        <p:nvSpPr>
          <p:cNvPr id="453" name="Shape 453"/>
          <p:cNvSpPr txBox="1"/>
          <p:nvPr/>
        </p:nvSpPr>
        <p:spPr>
          <a:xfrm>
            <a:off x="817562" y="2058986"/>
            <a:ext cx="1697100" cy="462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a:buNone/>
            </a:pPr>
            <a:r>
              <a:rPr lang="en-US" sz="2400" b="0" i="0" u="none">
                <a:solidFill>
                  <a:schemeClr val="dk1"/>
                </a:solidFill>
                <a:latin typeface="Times"/>
                <a:ea typeface="Times"/>
                <a:cs typeface="Times"/>
                <a:sym typeface="Times"/>
              </a:rPr>
              <a:t>Gametes (n)</a:t>
            </a:r>
          </a:p>
          <a:p>
            <a:pPr marL="0" marR="0" lvl="0" indent="0" algn="l" rtl="0">
              <a:lnSpc>
                <a:spcPct val="100000"/>
              </a:lnSpc>
              <a:spcBef>
                <a:spcPts val="0"/>
              </a:spcBef>
              <a:spcAft>
                <a:spcPts val="0"/>
              </a:spcAft>
              <a:buClr>
                <a:schemeClr val="dk1"/>
              </a:buClr>
              <a:buSzPct val="25000"/>
              <a:buFont typeface="Times"/>
              <a:buNone/>
            </a:pPr>
            <a:r>
              <a:rPr lang="en-US" sz="2400">
                <a:solidFill>
                  <a:schemeClr val="dk1"/>
                </a:solidFill>
                <a:latin typeface="Times"/>
                <a:ea typeface="Times"/>
                <a:cs typeface="Times"/>
                <a:sym typeface="Times"/>
              </a:rPr>
              <a:t>Made by Meiosis</a:t>
            </a:r>
          </a:p>
        </p:txBody>
      </p:sp>
      <p:sp>
        <p:nvSpPr>
          <p:cNvPr id="454" name="Shape 454"/>
          <p:cNvSpPr txBox="1"/>
          <p:nvPr/>
        </p:nvSpPr>
        <p:spPr>
          <a:xfrm>
            <a:off x="228600" y="4419600"/>
            <a:ext cx="2489100" cy="462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a:buNone/>
            </a:pPr>
            <a:r>
              <a:rPr lang="en-US" sz="2400" b="0" i="0" u="none">
                <a:solidFill>
                  <a:schemeClr val="dk1"/>
                </a:solidFill>
                <a:latin typeface="Times"/>
                <a:ea typeface="Times"/>
                <a:cs typeface="Times"/>
                <a:sym typeface="Times"/>
              </a:rPr>
              <a:t>Somatic Cells (2n)</a:t>
            </a:r>
          </a:p>
          <a:p>
            <a:pPr marL="0" marR="0" lvl="0" indent="0" algn="l" rtl="0">
              <a:lnSpc>
                <a:spcPct val="100000"/>
              </a:lnSpc>
              <a:spcBef>
                <a:spcPts val="0"/>
              </a:spcBef>
              <a:spcAft>
                <a:spcPts val="0"/>
              </a:spcAft>
              <a:buClr>
                <a:schemeClr val="dk1"/>
              </a:buClr>
              <a:buSzPct val="25000"/>
              <a:buFont typeface="Times"/>
              <a:buNone/>
            </a:pPr>
            <a:r>
              <a:rPr lang="en-US" sz="2400">
                <a:solidFill>
                  <a:schemeClr val="dk1"/>
                </a:solidFill>
                <a:latin typeface="Times"/>
                <a:ea typeface="Times"/>
                <a:cs typeface="Times"/>
                <a:sym typeface="Times"/>
              </a:rPr>
              <a:t>Reproduce (clone) through Mitosis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p:nvPr/>
        </p:nvSpPr>
        <p:spPr>
          <a:xfrm>
            <a:off x="381000" y="0"/>
            <a:ext cx="8001000" cy="2859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a:buNone/>
            </a:pPr>
            <a:r>
              <a:rPr lang="en-US" sz="2400" b="0" i="0" u="none">
                <a:solidFill>
                  <a:schemeClr val="dk1"/>
                </a:solidFill>
                <a:latin typeface="Times"/>
                <a:ea typeface="Times"/>
                <a:cs typeface="Times"/>
                <a:sym typeface="Times"/>
              </a:rPr>
              <a:t>In animals…</a:t>
            </a:r>
          </a:p>
          <a:p>
            <a:pPr marL="0" marR="0" lvl="0" indent="0" algn="l" rtl="0">
              <a:lnSpc>
                <a:spcPct val="100000"/>
              </a:lnSpc>
              <a:spcBef>
                <a:spcPts val="0"/>
              </a:spcBef>
              <a:spcAft>
                <a:spcPts val="0"/>
              </a:spcAft>
              <a:buClr>
                <a:schemeClr val="dk1"/>
              </a:buClr>
              <a:buFont typeface="Times"/>
              <a:buNone/>
            </a:pPr>
            <a:endParaRPr sz="2400" b="0" i="0" u="none">
              <a:solidFill>
                <a:schemeClr val="dk1"/>
              </a:solidFill>
              <a:latin typeface="Times"/>
              <a:ea typeface="Times"/>
              <a:cs typeface="Times"/>
              <a:sym typeface="Times"/>
            </a:endParaRPr>
          </a:p>
          <a:p>
            <a:pPr marL="0" marR="0" lvl="0" indent="0" algn="l" rtl="0">
              <a:lnSpc>
                <a:spcPct val="100000"/>
              </a:lnSpc>
              <a:spcBef>
                <a:spcPts val="0"/>
              </a:spcBef>
              <a:spcAft>
                <a:spcPts val="0"/>
              </a:spcAft>
              <a:buClr>
                <a:schemeClr val="dk1"/>
              </a:buClr>
              <a:buSzPct val="25000"/>
              <a:buFont typeface="Times"/>
              <a:buNone/>
            </a:pPr>
            <a:r>
              <a:rPr lang="en-US" sz="2800" b="1" i="0" u="sng">
                <a:solidFill>
                  <a:schemeClr val="dk1"/>
                </a:solidFill>
                <a:latin typeface="Times"/>
                <a:ea typeface="Times"/>
                <a:cs typeface="Times"/>
                <a:sym typeface="Times"/>
              </a:rPr>
              <a:t>Somatic</a:t>
            </a:r>
            <a:r>
              <a:rPr lang="en-US" sz="2800" b="0" i="0" u="sng">
                <a:solidFill>
                  <a:schemeClr val="dk1"/>
                </a:solidFill>
                <a:latin typeface="Times"/>
                <a:ea typeface="Times"/>
                <a:cs typeface="Times"/>
                <a:sym typeface="Times"/>
              </a:rPr>
              <a:t> cells</a:t>
            </a:r>
            <a:r>
              <a:rPr lang="en-US" sz="2800" b="0" i="0" u="none">
                <a:solidFill>
                  <a:schemeClr val="dk1"/>
                </a:solidFill>
                <a:latin typeface="Times"/>
                <a:ea typeface="Times"/>
                <a:cs typeface="Times"/>
                <a:sym typeface="Times"/>
              </a:rPr>
              <a:t> (cells of the body) are </a:t>
            </a:r>
            <a:r>
              <a:rPr lang="en-US" sz="2800" b="1" i="1" u="sng">
                <a:solidFill>
                  <a:srgbClr val="B83136"/>
                </a:solidFill>
                <a:latin typeface="Times"/>
                <a:ea typeface="Times"/>
                <a:cs typeface="Times"/>
                <a:sym typeface="Times"/>
              </a:rPr>
              <a:t>diploid</a:t>
            </a:r>
            <a:r>
              <a:rPr lang="en-US" sz="2800" b="0" i="0" u="none">
                <a:solidFill>
                  <a:schemeClr val="dk1"/>
                </a:solidFill>
                <a:latin typeface="Times"/>
                <a:ea typeface="Times"/>
                <a:cs typeface="Times"/>
                <a:sym typeface="Times"/>
              </a:rPr>
              <a:t>. This means that each cell has two chromosomes of each type. They are in PAIRS. One from mom and one from dad. These are the cells used to make karyotypes. Mad</a:t>
            </a:r>
            <a:r>
              <a:rPr lang="en-US" sz="2800">
                <a:solidFill>
                  <a:schemeClr val="dk1"/>
                </a:solidFill>
                <a:latin typeface="Times"/>
                <a:ea typeface="Times"/>
                <a:cs typeface="Times"/>
                <a:sym typeface="Times"/>
              </a:rPr>
              <a:t>e through </a:t>
            </a:r>
            <a:r>
              <a:rPr lang="en-US" sz="2800" u="sng">
                <a:solidFill>
                  <a:schemeClr val="dk1"/>
                </a:solidFill>
                <a:latin typeface="Times"/>
                <a:ea typeface="Times"/>
                <a:cs typeface="Times"/>
                <a:sym typeface="Times"/>
              </a:rPr>
              <a:t>MITOSIS</a:t>
            </a:r>
            <a:r>
              <a:rPr lang="en-US" sz="2800">
                <a:solidFill>
                  <a:schemeClr val="dk1"/>
                </a:solidFill>
                <a:latin typeface="Times"/>
                <a:ea typeface="Times"/>
                <a:cs typeface="Times"/>
                <a:sym typeface="Times"/>
              </a:rPr>
              <a:t>.</a:t>
            </a:r>
          </a:p>
        </p:txBody>
      </p:sp>
      <p:sp>
        <p:nvSpPr>
          <p:cNvPr id="460" name="Shape 460"/>
          <p:cNvSpPr txBox="1"/>
          <p:nvPr/>
        </p:nvSpPr>
        <p:spPr>
          <a:xfrm>
            <a:off x="381000" y="3810000"/>
            <a:ext cx="8288700" cy="1373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a:buNone/>
            </a:pPr>
            <a:r>
              <a:rPr lang="en-US" sz="2800" b="1" i="0" u="sng">
                <a:solidFill>
                  <a:schemeClr val="dk1"/>
                </a:solidFill>
                <a:latin typeface="Times"/>
                <a:ea typeface="Times"/>
                <a:cs typeface="Times"/>
                <a:sym typeface="Times"/>
              </a:rPr>
              <a:t>Gamete</a:t>
            </a:r>
            <a:r>
              <a:rPr lang="en-US" sz="2800" b="0" i="0" u="sng">
                <a:solidFill>
                  <a:schemeClr val="dk1"/>
                </a:solidFill>
                <a:latin typeface="Times"/>
                <a:ea typeface="Times"/>
                <a:cs typeface="Times"/>
                <a:sym typeface="Times"/>
              </a:rPr>
              <a:t> cells </a:t>
            </a:r>
            <a:r>
              <a:rPr lang="en-US" sz="2800" b="0" i="0" u="none">
                <a:solidFill>
                  <a:schemeClr val="dk1"/>
                </a:solidFill>
                <a:latin typeface="Times"/>
                <a:ea typeface="Times"/>
                <a:cs typeface="Times"/>
                <a:sym typeface="Times"/>
              </a:rPr>
              <a:t>(egg, sperm) are </a:t>
            </a:r>
            <a:r>
              <a:rPr lang="en-US" sz="2800" b="1" i="1" u="sng">
                <a:solidFill>
                  <a:srgbClr val="B83136"/>
                </a:solidFill>
                <a:latin typeface="Times"/>
                <a:ea typeface="Times"/>
                <a:cs typeface="Times"/>
                <a:sym typeface="Times"/>
              </a:rPr>
              <a:t>haploid</a:t>
            </a:r>
            <a:r>
              <a:rPr lang="en-US" sz="2800" b="0" i="0" u="none">
                <a:solidFill>
                  <a:schemeClr val="dk1"/>
                </a:solidFill>
                <a:latin typeface="Times"/>
                <a:ea typeface="Times"/>
                <a:cs typeface="Times"/>
                <a:sym typeface="Times"/>
              </a:rPr>
              <a:t>. This means that each cell has only </a:t>
            </a:r>
            <a:r>
              <a:rPr lang="en-US" sz="2800">
                <a:solidFill>
                  <a:schemeClr val="dk1"/>
                </a:solidFill>
                <a:latin typeface="Times"/>
                <a:ea typeface="Times"/>
                <a:cs typeface="Times"/>
                <a:sym typeface="Times"/>
              </a:rPr>
              <a:t>ONE </a:t>
            </a:r>
            <a:r>
              <a:rPr lang="en-US" sz="2800" b="0" i="0" u="none">
                <a:solidFill>
                  <a:schemeClr val="dk1"/>
                </a:solidFill>
                <a:latin typeface="Times"/>
                <a:ea typeface="Times"/>
                <a:cs typeface="Times"/>
                <a:sym typeface="Times"/>
              </a:rPr>
              <a:t>of each type of chromosome. </a:t>
            </a:r>
            <a:r>
              <a:rPr lang="en-US" sz="2800" b="0" i="1" u="none">
                <a:solidFill>
                  <a:schemeClr val="dk1"/>
                </a:solidFill>
                <a:latin typeface="Times"/>
                <a:ea typeface="Times"/>
                <a:cs typeface="Times"/>
                <a:sym typeface="Times"/>
              </a:rPr>
              <a:t>Why? </a:t>
            </a:r>
            <a:r>
              <a:rPr lang="en-US" sz="2800" b="0" u="none">
                <a:solidFill>
                  <a:schemeClr val="dk1"/>
                </a:solidFill>
                <a:latin typeface="Times"/>
                <a:ea typeface="Times"/>
                <a:cs typeface="Times"/>
                <a:sym typeface="Times"/>
              </a:rPr>
              <a:t>Made</a:t>
            </a:r>
            <a:r>
              <a:rPr lang="en-US" sz="2800">
                <a:solidFill>
                  <a:schemeClr val="dk1"/>
                </a:solidFill>
                <a:latin typeface="Times"/>
                <a:ea typeface="Times"/>
                <a:cs typeface="Times"/>
                <a:sym typeface="Times"/>
              </a:rPr>
              <a:t> through </a:t>
            </a:r>
            <a:r>
              <a:rPr lang="en-US" sz="2800" u="sng">
                <a:solidFill>
                  <a:schemeClr val="dk1"/>
                </a:solidFill>
                <a:latin typeface="Times"/>
                <a:ea typeface="Times"/>
                <a:cs typeface="Times"/>
                <a:sym typeface="Times"/>
              </a:rPr>
              <a:t>MEIOSIS</a:t>
            </a:r>
            <a:r>
              <a:rPr lang="en-US" sz="2800">
                <a:solidFill>
                  <a:schemeClr val="dk1"/>
                </a:solidFill>
                <a:latin typeface="Times"/>
                <a:ea typeface="Times"/>
                <a:cs typeface="Times"/>
                <a:sym typeface="Times"/>
              </a:rPr>
              <a:t>.</a:t>
            </a:r>
          </a:p>
        </p:txBody>
      </p:sp>
      <p:grpSp>
        <p:nvGrpSpPr>
          <p:cNvPr id="461" name="Shape 461"/>
          <p:cNvGrpSpPr/>
          <p:nvPr/>
        </p:nvGrpSpPr>
        <p:grpSpPr>
          <a:xfrm>
            <a:off x="1066800" y="2841625"/>
            <a:ext cx="6713400" cy="892200"/>
            <a:chOff x="2133600" y="2536825"/>
            <a:chExt cx="6713400" cy="892200"/>
          </a:xfrm>
        </p:grpSpPr>
        <p:sp>
          <p:nvSpPr>
            <p:cNvPr id="462" name="Shape 462"/>
            <p:cNvSpPr txBox="1"/>
            <p:nvPr/>
          </p:nvSpPr>
          <p:spPr>
            <a:xfrm>
              <a:off x="2667000" y="2536825"/>
              <a:ext cx="6180000" cy="892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a:buNone/>
              </a:pPr>
              <a:r>
                <a:rPr lang="en-US" sz="2800" b="0" i="0" u="none">
                  <a:solidFill>
                    <a:schemeClr val="dk1"/>
                  </a:solidFill>
                  <a:latin typeface="Times"/>
                  <a:ea typeface="Times"/>
                  <a:cs typeface="Times"/>
                  <a:sym typeface="Times"/>
                </a:rPr>
                <a:t>Biologists use </a:t>
              </a:r>
              <a:r>
                <a:rPr lang="en-US" sz="2800" b="0" i="0" u="none">
                  <a:solidFill>
                    <a:srgbClr val="12610F"/>
                  </a:solidFill>
                  <a:latin typeface="Times"/>
                  <a:ea typeface="Times"/>
                  <a:cs typeface="Times"/>
                  <a:sym typeface="Times"/>
                </a:rPr>
                <a:t>“</a:t>
              </a:r>
              <a:r>
                <a:rPr lang="en-US" sz="2800" b="1" i="0" u="none">
                  <a:solidFill>
                    <a:srgbClr val="12610F"/>
                  </a:solidFill>
                  <a:latin typeface="Times"/>
                  <a:ea typeface="Times"/>
                  <a:cs typeface="Times"/>
                  <a:sym typeface="Times"/>
                </a:rPr>
                <a:t>2N</a:t>
              </a:r>
              <a:r>
                <a:rPr lang="en-US" sz="2800" b="0" i="0" u="none">
                  <a:solidFill>
                    <a:srgbClr val="12610F"/>
                  </a:solidFill>
                  <a:latin typeface="Times"/>
                  <a:ea typeface="Times"/>
                  <a:cs typeface="Times"/>
                  <a:sym typeface="Times"/>
                </a:rPr>
                <a:t>”</a:t>
              </a:r>
              <a:r>
                <a:rPr lang="en-US" sz="2800" b="0" i="0" u="none">
                  <a:solidFill>
                    <a:schemeClr val="dk1"/>
                  </a:solidFill>
                  <a:latin typeface="Times"/>
                  <a:ea typeface="Times"/>
                  <a:cs typeface="Times"/>
                  <a:sym typeface="Times"/>
                </a:rPr>
                <a:t> to symbolize </a:t>
              </a:r>
              <a:r>
                <a:rPr lang="en-US" sz="2800" b="1" i="1" u="sng">
                  <a:solidFill>
                    <a:srgbClr val="B83136"/>
                  </a:solidFill>
                  <a:latin typeface="Times"/>
                  <a:ea typeface="Times"/>
                  <a:cs typeface="Times"/>
                  <a:sym typeface="Times"/>
                </a:rPr>
                <a:t>diploid</a:t>
              </a:r>
              <a:r>
                <a:rPr lang="en-US" sz="2800" b="0" i="0" u="none">
                  <a:solidFill>
                    <a:schemeClr val="dk1"/>
                  </a:solidFill>
                  <a:latin typeface="Times"/>
                  <a:ea typeface="Times"/>
                  <a:cs typeface="Times"/>
                  <a:sym typeface="Times"/>
                </a:rPr>
                <a:t>.</a:t>
              </a:r>
            </a:p>
            <a:p>
              <a:pPr marL="0" marR="0" lvl="0" indent="0" algn="l" rtl="0">
                <a:lnSpc>
                  <a:spcPct val="100000"/>
                </a:lnSpc>
                <a:spcBef>
                  <a:spcPts val="0"/>
                </a:spcBef>
                <a:spcAft>
                  <a:spcPts val="0"/>
                </a:spcAft>
                <a:buNone/>
              </a:pPr>
              <a:endParaRPr sz="2800" b="0" i="0" u="none">
                <a:solidFill>
                  <a:schemeClr val="dk1"/>
                </a:solidFill>
                <a:latin typeface="Times"/>
                <a:ea typeface="Times"/>
                <a:cs typeface="Times"/>
                <a:sym typeface="Times"/>
              </a:endParaRPr>
            </a:p>
          </p:txBody>
        </p:sp>
        <p:sp>
          <p:nvSpPr>
            <p:cNvPr id="463" name="Shape 463"/>
            <p:cNvSpPr/>
            <p:nvPr/>
          </p:nvSpPr>
          <p:spPr>
            <a:xfrm>
              <a:off x="2133600" y="2590800"/>
              <a:ext cx="533400" cy="314400"/>
            </a:xfrm>
            <a:prstGeom prst="notchedRightArrow">
              <a:avLst>
                <a:gd name="adj1" fmla="val 50000"/>
                <a:gd name="adj2" fmla="val 50000"/>
              </a:avLst>
            </a:prstGeom>
            <a:solidFill>
              <a:srgbClr val="CEC4F3"/>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a:ea typeface="Times"/>
                <a:cs typeface="Times"/>
                <a:sym typeface="Times"/>
              </a:endParaRPr>
            </a:p>
          </p:txBody>
        </p:sp>
      </p:grpSp>
      <p:grpSp>
        <p:nvGrpSpPr>
          <p:cNvPr id="464" name="Shape 464"/>
          <p:cNvGrpSpPr/>
          <p:nvPr/>
        </p:nvGrpSpPr>
        <p:grpSpPr>
          <a:xfrm>
            <a:off x="1066800" y="5257800"/>
            <a:ext cx="8001037" cy="954000"/>
            <a:chOff x="484187" y="4724400"/>
            <a:chExt cx="8001037" cy="954000"/>
          </a:xfrm>
        </p:grpSpPr>
        <p:sp>
          <p:nvSpPr>
            <p:cNvPr id="465" name="Shape 465"/>
            <p:cNvSpPr txBox="1"/>
            <p:nvPr/>
          </p:nvSpPr>
          <p:spPr>
            <a:xfrm>
              <a:off x="1012825" y="4724400"/>
              <a:ext cx="7472400" cy="954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a:buNone/>
              </a:pPr>
              <a:r>
                <a:rPr lang="en-US" sz="3200" b="0" i="0" u="none">
                  <a:solidFill>
                    <a:schemeClr val="dk1"/>
                  </a:solidFill>
                  <a:latin typeface="Times"/>
                  <a:ea typeface="Times"/>
                  <a:cs typeface="Times"/>
                  <a:sym typeface="Times"/>
                </a:rPr>
                <a:t>Biologists use </a:t>
              </a:r>
              <a:r>
                <a:rPr lang="en-US" sz="3200" b="0" i="0" u="none">
                  <a:solidFill>
                    <a:srgbClr val="12610F"/>
                  </a:solidFill>
                  <a:latin typeface="Times"/>
                  <a:ea typeface="Times"/>
                  <a:cs typeface="Times"/>
                  <a:sym typeface="Times"/>
                </a:rPr>
                <a:t>“</a:t>
              </a:r>
              <a:r>
                <a:rPr lang="en-US" sz="3200" b="1" i="0" u="none">
                  <a:solidFill>
                    <a:srgbClr val="12610F"/>
                  </a:solidFill>
                  <a:latin typeface="Times"/>
                  <a:ea typeface="Times"/>
                  <a:cs typeface="Times"/>
                  <a:sym typeface="Times"/>
                </a:rPr>
                <a:t>N</a:t>
              </a:r>
              <a:r>
                <a:rPr lang="en-US" sz="3200" b="0" i="0" u="none">
                  <a:solidFill>
                    <a:srgbClr val="12610F"/>
                  </a:solidFill>
                  <a:latin typeface="Times"/>
                  <a:ea typeface="Times"/>
                  <a:cs typeface="Times"/>
                  <a:sym typeface="Times"/>
                </a:rPr>
                <a:t>”</a:t>
              </a:r>
              <a:r>
                <a:rPr lang="en-US" sz="3200" b="0" i="0" u="none">
                  <a:solidFill>
                    <a:schemeClr val="dk1"/>
                  </a:solidFill>
                  <a:latin typeface="Times"/>
                  <a:ea typeface="Times"/>
                  <a:cs typeface="Times"/>
                  <a:sym typeface="Times"/>
                </a:rPr>
                <a:t> to symbolize </a:t>
              </a:r>
              <a:r>
                <a:rPr lang="en-US" sz="3200" b="1" i="1" u="sng">
                  <a:solidFill>
                    <a:srgbClr val="B83136"/>
                  </a:solidFill>
                  <a:latin typeface="Times"/>
                  <a:ea typeface="Times"/>
                  <a:cs typeface="Times"/>
                  <a:sym typeface="Times"/>
                </a:rPr>
                <a:t>haploid</a:t>
              </a:r>
              <a:r>
                <a:rPr lang="en-US" sz="3200" b="0" i="0" u="none">
                  <a:solidFill>
                    <a:schemeClr val="dk1"/>
                  </a:solidFill>
                  <a:latin typeface="Times"/>
                  <a:ea typeface="Times"/>
                  <a:cs typeface="Times"/>
                  <a:sym typeface="Times"/>
                </a:rPr>
                <a:t>.</a:t>
              </a:r>
            </a:p>
            <a:p>
              <a:pPr marL="0" marR="0" lvl="0" indent="0" algn="l" rtl="0">
                <a:lnSpc>
                  <a:spcPct val="100000"/>
                </a:lnSpc>
                <a:spcBef>
                  <a:spcPts val="0"/>
                </a:spcBef>
                <a:spcAft>
                  <a:spcPts val="0"/>
                </a:spcAft>
                <a:buNone/>
              </a:pPr>
              <a:endParaRPr sz="3200" b="0" i="0" u="none">
                <a:solidFill>
                  <a:schemeClr val="dk1"/>
                </a:solidFill>
                <a:latin typeface="Times"/>
                <a:ea typeface="Times"/>
                <a:cs typeface="Times"/>
                <a:sym typeface="Times"/>
              </a:endParaRPr>
            </a:p>
          </p:txBody>
        </p:sp>
        <p:sp>
          <p:nvSpPr>
            <p:cNvPr id="466" name="Shape 466"/>
            <p:cNvSpPr/>
            <p:nvPr/>
          </p:nvSpPr>
          <p:spPr>
            <a:xfrm>
              <a:off x="484187" y="4876800"/>
              <a:ext cx="533400" cy="314400"/>
            </a:xfrm>
            <a:prstGeom prst="notchedRightArrow">
              <a:avLst>
                <a:gd name="adj1" fmla="val 50000"/>
                <a:gd name="adj2" fmla="val 50000"/>
              </a:avLst>
            </a:prstGeom>
            <a:solidFill>
              <a:srgbClr val="CEC4F3"/>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a:ea typeface="Times"/>
                <a:cs typeface="Times"/>
                <a:sym typeface="Time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anim calcmode="lin" valueType="num">
                                      <p:cBhvr additive="base">
                                        <p:cTn id="7" dur="500"/>
                                        <p:tgtEl>
                                          <p:spTgt spid="46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ue-green metallic on white design template">
  <a:themeElements>
    <a:clrScheme name="Blue-green metallic on white design template 10">
      <a:dk1>
        <a:srgbClr val="446EB2"/>
      </a:dk1>
      <a:lt1>
        <a:srgbClr val="BDCFA7"/>
      </a:lt1>
      <a:dk2>
        <a:srgbClr val="123E96"/>
      </a:dk2>
      <a:lt2>
        <a:srgbClr val="336699"/>
      </a:lt2>
      <a:accent1>
        <a:srgbClr val="9CC08E"/>
      </a:accent1>
      <a:accent2>
        <a:srgbClr val="3333CC"/>
      </a:accent2>
      <a:accent3>
        <a:srgbClr val="DBE4D0"/>
      </a:accent3>
      <a:accent4>
        <a:srgbClr val="395D97"/>
      </a:accent4>
      <a:accent5>
        <a:srgbClr val="CBDCC6"/>
      </a:accent5>
      <a:accent6>
        <a:srgbClr val="2D2DB9"/>
      </a:accent6>
      <a:hlink>
        <a:srgbClr val="E8FAB0"/>
      </a:hlink>
      <a:folHlink>
        <a:srgbClr val="0B52A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1563</Words>
  <Application>Microsoft Office PowerPoint</Application>
  <PresentationFormat>On-screen Show (4:3)</PresentationFormat>
  <Paragraphs>311</Paragraphs>
  <Slides>45</Slides>
  <Notes>45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45</vt:i4>
      </vt:variant>
    </vt:vector>
  </HeadingPairs>
  <TitlesOfParts>
    <vt:vector size="55" baseType="lpstr">
      <vt:lpstr>Noto Sans Symbols</vt:lpstr>
      <vt:lpstr>Calibri</vt:lpstr>
      <vt:lpstr>Comic Sans MS</vt:lpstr>
      <vt:lpstr>Arial Black</vt:lpstr>
      <vt:lpstr>Arial</vt:lpstr>
      <vt:lpstr>Times</vt:lpstr>
      <vt:lpstr>1_Ripple</vt:lpstr>
      <vt:lpstr>Ripple</vt:lpstr>
      <vt:lpstr>Blue-green metallic on white design template</vt:lpstr>
      <vt:lpstr>Blank</vt:lpstr>
      <vt:lpstr>Mitosis, Meiosis &amp; Chromosomal Disorders</vt:lpstr>
      <vt:lpstr>PowerPoint Presentation</vt:lpstr>
      <vt:lpstr>PowerPoint Presentation</vt:lpstr>
      <vt:lpstr>PowerPoint Presentation</vt:lpstr>
      <vt:lpstr>Mitosis &amp; Meiosis</vt:lpstr>
      <vt:lpstr>PowerPoint Presentation</vt:lpstr>
      <vt:lpstr>PowerPoint Presentation</vt:lpstr>
      <vt:lpstr>PowerPoint Presentation</vt:lpstr>
      <vt:lpstr>PowerPoint Presentation</vt:lpstr>
      <vt:lpstr>Mitosis or Meiosis???</vt:lpstr>
      <vt:lpstr>PowerPoint Presentation</vt:lpstr>
      <vt:lpstr>Arts &amp; Crafts: Karyotyping</vt:lpstr>
      <vt:lpstr>PowerPoint Presentation</vt:lpstr>
      <vt:lpstr>PowerPoint Presentation</vt:lpstr>
      <vt:lpstr>Practice</vt:lpstr>
      <vt:lpstr>Practice</vt:lpstr>
      <vt:lpstr>Practice</vt:lpstr>
      <vt:lpstr>PowerPoint Presentation</vt:lpstr>
      <vt:lpstr>What are chromosomes?</vt:lpstr>
      <vt:lpstr>4 Chromosomal Disorders</vt:lpstr>
      <vt:lpstr>Down Syndrome:           Trisomy</vt:lpstr>
      <vt:lpstr>Down Syndrome</vt:lpstr>
      <vt:lpstr>Non-disjunction: Turners Syndrome</vt:lpstr>
      <vt:lpstr>Klinefelter  Syndrome</vt:lpstr>
      <vt:lpstr>Deletion: Cri-Du-Chat Syndrome</vt:lpstr>
      <vt:lpstr>Deletion: Aniridia-Wilms Tumor Syndrome</vt:lpstr>
      <vt:lpstr>Thirteen Q Deletion Syndrome</vt:lpstr>
      <vt:lpstr>Deletion: Prader-Willi Syndrome</vt:lpstr>
      <vt:lpstr>Eighteen Q Deletion Syndrome</vt:lpstr>
      <vt:lpstr>PowerPoint Presentation</vt:lpstr>
      <vt:lpstr>Single Chromosome Disorders</vt:lpstr>
      <vt:lpstr>Two Chromosome Disorders (Both types are called “translocation”)</vt:lpstr>
      <vt:lpstr>Translocation: Burkitt Lymphoma</vt:lpstr>
      <vt:lpstr>Cat-Eye Syndrome</vt:lpstr>
      <vt:lpstr>Patau’s Trisomy Syndrome</vt:lpstr>
      <vt:lpstr>Four-Ring Syndrome</vt:lpstr>
      <vt:lpstr>Jacob’s Syndrome</vt:lpstr>
      <vt:lpstr>Triple X Syndrome</vt:lpstr>
      <vt:lpstr>Other Types of Inherited Genetic Disorder…</vt:lpstr>
      <vt:lpstr>Tay-Sachs</vt:lpstr>
      <vt:lpstr>PowerPoint Presentation</vt:lpstr>
      <vt:lpstr>Sex-linked:  X chromosome</vt:lpstr>
      <vt:lpstr>PowerPoint Presentation</vt:lpstr>
      <vt:lpstr>Autosomal Dominant</vt:lpstr>
      <vt:lpstr>Karyotype Lab “Quiz” Tomorrow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Mitosis, Meiosis &amp; Chromosomal Disorders</dc:title>
  <cp:lastModifiedBy>Hilario, Michelle (mhilario@psusd.us)</cp:lastModifiedBy>
  <cp:revision>1</cp:revision>
  <dcterms:modified xsi:type="dcterms:W3CDTF">2019-02-07T22:17:21Z</dcterms:modified>
</cp:coreProperties>
</file>