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5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Lst>
  <p:sldSz cx="9144000" cy="6858000" type="screen4x3"/>
  <p:notesSz cx="7102475" cy="9388475"/>
  <p:embeddedFontLst>
    <p:embeddedFont>
      <p:font typeface="Calibri" panose="020F0502020204030204" pitchFamily="34" charset="0"/>
      <p:regular r:id="rId53"/>
      <p:bold r:id="rId54"/>
      <p:italic r:id="rId55"/>
      <p:boldItalic r:id="rId56"/>
    </p:embeddedFont>
    <p:embeddedFont>
      <p:font typeface="Lato" panose="020B0604020202020204" charset="0"/>
      <p:regular r:id="rId57"/>
      <p:bold r:id="rId58"/>
      <p:italic r:id="rId59"/>
      <p:boldItalic r:id="rId60"/>
    </p:embeddedFont>
    <p:embeddedFont>
      <p:font typeface="Roboto" panose="020B0604020202020204" charset="0"/>
      <p:regular r:id="rId61"/>
      <p:bold r:id="rId62"/>
      <p:italic r:id="rId63"/>
      <p:boldItalic r:id="rId64"/>
    </p:embeddedFont>
    <p:embeddedFont>
      <p:font typeface="Garamond" panose="02020404030301010803" pitchFamily="18" charset="0"/>
      <p:regular r:id="rId65"/>
      <p:bold r:id="rId66"/>
      <p:italic r:id="rId67"/>
    </p:embeddedFont>
    <p:embeddedFont>
      <p:font typeface="Comic Sans MS" panose="030F0702030302020204" pitchFamily="66" charset="0"/>
      <p:regular r:id="rId68"/>
      <p:bold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686"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11.fntdata"/><Relationship Id="rId68"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5" Type="http://schemas.openxmlformats.org/officeDocument/2006/relationships/slide" Target="slides/slide3.xml"/><Relationship Id="rId61" Type="http://schemas.openxmlformats.org/officeDocument/2006/relationships/font" Target="fonts/font9.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font" Target="fonts/font17.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5.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font" Target="fonts/font3.fntdata"/><Relationship Id="rId7" Type="http://schemas.openxmlformats.org/officeDocument/2006/relationships/slide" Target="slides/slide5.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78162" cy="4698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strike="noStrike" cap="none">
                <a:solidFill>
                  <a:srgbClr val="000000"/>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None/>
              <a:defRPr sz="2400" b="1" i="0" u="none" strike="noStrike" cap="none">
                <a:solidFill>
                  <a:srgbClr val="000000"/>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None/>
              <a:defRPr sz="2400" b="1" i="0" u="none" strike="noStrike" cap="none">
                <a:solidFill>
                  <a:srgbClr val="000000"/>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None/>
              <a:defRPr sz="2400" b="1" i="0" u="none" strike="noStrike" cap="none">
                <a:solidFill>
                  <a:srgbClr val="000000"/>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None/>
              <a:defRPr sz="2400" b="1" i="0" u="none" strike="noStrike" cap="none">
                <a:solidFill>
                  <a:srgbClr val="000000"/>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None/>
              <a:defRPr sz="2400" b="1" i="0" u="none" strike="noStrike" cap="none">
                <a:solidFill>
                  <a:srgbClr val="000000"/>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None/>
              <a:defRPr sz="2400" b="1" i="0" u="none" strike="noStrike" cap="none">
                <a:solidFill>
                  <a:srgbClr val="000000"/>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None/>
              <a:defRPr sz="2400" b="1" i="0" u="none" strike="noStrike" cap="none">
                <a:solidFill>
                  <a:srgbClr val="000000"/>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None/>
              <a:defRPr sz="2400" b="1" i="0" u="none" strike="noStrike" cap="none">
                <a:solidFill>
                  <a:srgbClr val="000000"/>
                </a:solidFill>
                <a:latin typeface="Comic Sans MS"/>
                <a:ea typeface="Comic Sans MS"/>
                <a:cs typeface="Comic Sans MS"/>
                <a:sym typeface="Comic Sans MS"/>
              </a:defRPr>
            </a:lvl9pPr>
          </a:lstStyle>
          <a:p>
            <a:endParaRPr/>
          </a:p>
        </p:txBody>
      </p:sp>
      <p:sp>
        <p:nvSpPr>
          <p:cNvPr id="4" name="Shape 4"/>
          <p:cNvSpPr txBox="1">
            <a:spLocks noGrp="1"/>
          </p:cNvSpPr>
          <p:nvPr>
            <p:ph type="dt" idx="10"/>
          </p:nvPr>
        </p:nvSpPr>
        <p:spPr>
          <a:xfrm>
            <a:off x="4024312" y="0"/>
            <a:ext cx="3078162" cy="4698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strike="noStrike" cap="none">
                <a:solidFill>
                  <a:srgbClr val="000000"/>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None/>
              <a:defRPr sz="2400" b="1" i="0" u="none" strike="noStrike" cap="none">
                <a:solidFill>
                  <a:srgbClr val="000000"/>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None/>
              <a:defRPr sz="2400" b="1" i="0" u="none" strike="noStrike" cap="none">
                <a:solidFill>
                  <a:srgbClr val="000000"/>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None/>
              <a:defRPr sz="2400" b="1" i="0" u="none" strike="noStrike" cap="none">
                <a:solidFill>
                  <a:srgbClr val="000000"/>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None/>
              <a:defRPr sz="2400" b="1" i="0" u="none" strike="noStrike" cap="none">
                <a:solidFill>
                  <a:srgbClr val="000000"/>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None/>
              <a:defRPr sz="2400" b="1" i="0" u="none" strike="noStrike" cap="none">
                <a:solidFill>
                  <a:srgbClr val="000000"/>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None/>
              <a:defRPr sz="2400" b="1" i="0" u="none" strike="noStrike" cap="none">
                <a:solidFill>
                  <a:srgbClr val="000000"/>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None/>
              <a:defRPr sz="2400" b="1" i="0" u="none" strike="noStrike" cap="none">
                <a:solidFill>
                  <a:srgbClr val="000000"/>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None/>
              <a:defRPr sz="2400" b="1" i="0" u="none" strike="noStrike" cap="none">
                <a:solidFill>
                  <a:srgbClr val="000000"/>
                </a:solidFill>
                <a:latin typeface="Comic Sans MS"/>
                <a:ea typeface="Comic Sans MS"/>
                <a:cs typeface="Comic Sans MS"/>
                <a:sym typeface="Comic Sans MS"/>
              </a:defRPr>
            </a:lvl9pPr>
          </a:lstStyle>
          <a:p>
            <a:endParaRPr/>
          </a:p>
        </p:txBody>
      </p:sp>
      <p:sp>
        <p:nvSpPr>
          <p:cNvPr id="5" name="Shape 5"/>
          <p:cNvSpPr>
            <a:spLocks noGrp="1" noRot="1" noChangeAspect="1"/>
          </p:cNvSpPr>
          <p:nvPr>
            <p:ph type="sldImg" idx="3"/>
          </p:nvPr>
        </p:nvSpPr>
        <p:spPr>
          <a:xfrm>
            <a:off x="1204912" y="704850"/>
            <a:ext cx="4692649" cy="35194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947737" y="4459287"/>
            <a:ext cx="5206999" cy="4224336"/>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918575"/>
            <a:ext cx="3078162" cy="4698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1" i="0" u="none" strike="noStrike" cap="none">
                <a:solidFill>
                  <a:srgbClr val="000000"/>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None/>
              <a:defRPr sz="2400" b="1" i="0" u="none" strike="noStrike" cap="none">
                <a:solidFill>
                  <a:srgbClr val="000000"/>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None/>
              <a:defRPr sz="2400" b="1" i="0" u="none" strike="noStrike" cap="none">
                <a:solidFill>
                  <a:srgbClr val="000000"/>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None/>
              <a:defRPr sz="2400" b="1" i="0" u="none" strike="noStrike" cap="none">
                <a:solidFill>
                  <a:srgbClr val="000000"/>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None/>
              <a:defRPr sz="2400" b="1" i="0" u="none" strike="noStrike" cap="none">
                <a:solidFill>
                  <a:srgbClr val="000000"/>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None/>
              <a:defRPr sz="2400" b="1" i="0" u="none" strike="noStrike" cap="none">
                <a:solidFill>
                  <a:srgbClr val="000000"/>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None/>
              <a:defRPr sz="2400" b="1" i="0" u="none" strike="noStrike" cap="none">
                <a:solidFill>
                  <a:srgbClr val="000000"/>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None/>
              <a:defRPr sz="2400" b="1" i="0" u="none" strike="noStrike" cap="none">
                <a:solidFill>
                  <a:srgbClr val="000000"/>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None/>
              <a:defRPr sz="2400" b="1" i="0" u="none" strike="noStrike" cap="none">
                <a:solidFill>
                  <a:srgbClr val="000000"/>
                </a:solidFill>
                <a:latin typeface="Comic Sans MS"/>
                <a:ea typeface="Comic Sans MS"/>
                <a:cs typeface="Comic Sans MS"/>
                <a:sym typeface="Comic Sans MS"/>
              </a:defRPr>
            </a:lvl9pPr>
          </a:lstStyle>
          <a:p>
            <a:endParaRPr/>
          </a:p>
        </p:txBody>
      </p:sp>
      <p:sp>
        <p:nvSpPr>
          <p:cNvPr id="8" name="Shape 8"/>
          <p:cNvSpPr txBox="1">
            <a:spLocks noGrp="1"/>
          </p:cNvSpPr>
          <p:nvPr>
            <p:ph type="sldNum" idx="12"/>
          </p:nvPr>
        </p:nvSpPr>
        <p:spPr>
          <a:xfrm>
            <a:off x="4024312" y="8918575"/>
            <a:ext cx="3078162" cy="469899"/>
          </a:xfrm>
          <a:prstGeom prst="rect">
            <a:avLst/>
          </a:prstGeom>
          <a:noFill/>
          <a:ln>
            <a:noFill/>
          </a:ln>
        </p:spPr>
        <p:txBody>
          <a:bodyPr lIns="94225" tIns="47100" rIns="94225" bIns="47100" anchor="b" anchorCtr="0">
            <a:noAutofit/>
          </a:bodyPr>
          <a:lstStyle/>
          <a:p>
            <a:pPr marL="0" marR="0" lvl="0" indent="0" algn="r" rtl="0">
              <a:lnSpc>
                <a:spcPct val="100000"/>
              </a:lnSpc>
              <a:spcBef>
                <a:spcPts val="0"/>
              </a:spcBef>
              <a:spcAft>
                <a:spcPts val="0"/>
              </a:spcAft>
              <a:buClr>
                <a:srgbClr val="000000"/>
              </a:buClr>
              <a:buSzPct val="25000"/>
              <a:buFont typeface="Comic Sans MS"/>
              <a:buNone/>
            </a:pPr>
            <a:fld id="{00000000-1234-1234-1234-123412341234}" type="slidenum">
              <a:rPr lang="en-US" sz="1200" b="0" i="0" u="none" strike="noStrike" cap="none">
                <a:solidFill>
                  <a:srgbClr val="000000"/>
                </a:solidFill>
                <a:latin typeface="Comic Sans MS"/>
                <a:ea typeface="Comic Sans MS"/>
                <a:cs typeface="Comic Sans MS"/>
                <a:sym typeface="Comic Sans MS"/>
              </a:rPr>
              <a:t>‹#›</a:t>
            </a:fld>
            <a:endParaRPr lang="en-US" sz="1200" b="0" i="0" u="none" strike="noStrike" cap="none">
              <a:solidFill>
                <a:srgbClr val="000000"/>
              </a:solidFill>
              <a:latin typeface="Comic Sans MS"/>
              <a:ea typeface="Comic Sans MS"/>
              <a:cs typeface="Comic Sans MS"/>
              <a:sym typeface="Comic Sans MS"/>
            </a:endParaRPr>
          </a:p>
        </p:txBody>
      </p:sp>
    </p:spTree>
    <p:extLst>
      <p:ext uri="{BB962C8B-B14F-4D97-AF65-F5344CB8AC3E}">
        <p14:creationId xmlns:p14="http://schemas.microsoft.com/office/powerpoint/2010/main" val="25441515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710247" y="4459525"/>
            <a:ext cx="5682000" cy="4224900"/>
          </a:xfrm>
          <a:prstGeom prst="rect">
            <a:avLst/>
          </a:prstGeom>
          <a:noFill/>
          <a:ln>
            <a:noFill/>
          </a:ln>
        </p:spPr>
        <p:txBody>
          <a:bodyPr lIns="94425" tIns="94425" rIns="94425" bIns="94425" anchor="ctr" anchorCtr="0">
            <a:noAutofit/>
          </a:bodyPr>
          <a:lstStyle/>
          <a:p>
            <a:pPr lvl="0" rtl="0">
              <a:spcBef>
                <a:spcPts val="0"/>
              </a:spcBef>
              <a:buNone/>
            </a:pPr>
            <a:endParaRPr sz="1400"/>
          </a:p>
        </p:txBody>
      </p:sp>
    </p:spTree>
    <p:extLst>
      <p:ext uri="{BB962C8B-B14F-4D97-AF65-F5344CB8AC3E}">
        <p14:creationId xmlns:p14="http://schemas.microsoft.com/office/powerpoint/2010/main" val="1918404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p:nvPr/>
        </p:nvSpPr>
        <p:spPr>
          <a:xfrm>
            <a:off x="4024312" y="8918575"/>
            <a:ext cx="3078162" cy="469899"/>
          </a:xfrm>
          <a:prstGeom prst="rect">
            <a:avLst/>
          </a:prstGeom>
          <a:noFill/>
          <a:ln>
            <a:noFill/>
          </a:ln>
        </p:spPr>
        <p:txBody>
          <a:bodyPr lIns="94225" tIns="47100" rIns="94225" bIns="47100" anchor="b" anchorCtr="0">
            <a:noAutofit/>
          </a:bodyPr>
          <a:lstStyle/>
          <a:p>
            <a:pPr marL="0" marR="0" lvl="0" indent="0" algn="r" rtl="0">
              <a:lnSpc>
                <a:spcPct val="100000"/>
              </a:lnSpc>
              <a:spcBef>
                <a:spcPts val="0"/>
              </a:spcBef>
              <a:spcAft>
                <a:spcPts val="0"/>
              </a:spcAft>
              <a:buClr>
                <a:srgbClr val="000000"/>
              </a:buClr>
              <a:buSzPct val="25000"/>
              <a:buFont typeface="Comic Sans MS"/>
              <a:buNone/>
            </a:pPr>
            <a:fld id="{00000000-1234-1234-1234-123412341234}" type="slidenum">
              <a:rPr lang="en-US" sz="1200" b="0" i="0" u="none">
                <a:solidFill>
                  <a:srgbClr val="000000"/>
                </a:solidFill>
                <a:latin typeface="Comic Sans MS"/>
                <a:ea typeface="Comic Sans MS"/>
                <a:cs typeface="Comic Sans MS"/>
                <a:sym typeface="Comic Sans MS"/>
              </a:rPr>
              <a:t>10</a:t>
            </a:fld>
            <a:endParaRPr lang="en-US" sz="1200" b="0" i="0" u="none">
              <a:solidFill>
                <a:srgbClr val="000000"/>
              </a:solidFill>
              <a:latin typeface="Comic Sans MS"/>
              <a:ea typeface="Comic Sans MS"/>
              <a:cs typeface="Comic Sans MS"/>
              <a:sym typeface="Comic Sans MS"/>
            </a:endParaRPr>
          </a:p>
        </p:txBody>
      </p:sp>
      <p:sp>
        <p:nvSpPr>
          <p:cNvPr id="281" name="Shape 281"/>
          <p:cNvSpPr>
            <a:spLocks noGrp="1" noRot="1" noChangeAspect="1"/>
          </p:cNvSpPr>
          <p:nvPr>
            <p:ph type="sldImg" idx="2"/>
          </p:nvPr>
        </p:nvSpPr>
        <p:spPr>
          <a:xfrm>
            <a:off x="1204912" y="704850"/>
            <a:ext cx="4692649" cy="35194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2" name="Shape 282"/>
          <p:cNvSpPr txBox="1">
            <a:spLocks noGrp="1"/>
          </p:cNvSpPr>
          <p:nvPr>
            <p:ph type="body" idx="1"/>
          </p:nvPr>
        </p:nvSpPr>
        <p:spPr>
          <a:xfrm>
            <a:off x="947737" y="4459287"/>
            <a:ext cx="5206999" cy="4224336"/>
          </a:xfrm>
          <a:prstGeom prst="rect">
            <a:avLst/>
          </a:prstGeom>
          <a:noFill/>
          <a:ln>
            <a:noFill/>
          </a:ln>
        </p:spPr>
        <p:txBody>
          <a:bodyPr lIns="94225" tIns="47100" rIns="94225" bIns="47100" anchor="t" anchorCtr="0">
            <a:noAutofit/>
          </a:bodyPr>
          <a:lstStyle/>
          <a:p>
            <a:pPr marL="0" marR="0" lvl="0" indent="0" algn="l" rtl="0">
              <a:spcBef>
                <a:spcPts val="0"/>
              </a:spcBef>
              <a:buSzPct val="25000"/>
              <a:buFont typeface="Arial"/>
              <a:buNone/>
            </a:pPr>
            <a:r>
              <a:rPr lang="en-US" sz="1800" b="0" i="0" u="none" strike="noStrike" cap="none"/>
              <a:t>We will take apart the DNA molecule to see how it is put together.</a:t>
            </a:r>
          </a:p>
          <a:p>
            <a:pPr marL="0" marR="0" lvl="0" indent="0" algn="l" rtl="0">
              <a:spcBef>
                <a:spcPts val="0"/>
              </a:spcBef>
              <a:buSzPct val="25000"/>
              <a:buFont typeface="Arial"/>
              <a:buNone/>
            </a:pPr>
            <a:r>
              <a:rPr lang="en-US" sz="1800" b="0" i="0" u="none" strike="noStrike" cap="none"/>
              <a:t>First, we will look at one strand.</a:t>
            </a:r>
          </a:p>
        </p:txBody>
      </p:sp>
    </p:spTree>
    <p:extLst>
      <p:ext uri="{BB962C8B-B14F-4D97-AF65-F5344CB8AC3E}">
        <p14:creationId xmlns:p14="http://schemas.microsoft.com/office/powerpoint/2010/main" val="188744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1204912" y="704850"/>
            <a:ext cx="4692600" cy="3519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0" name="Shape 290"/>
          <p:cNvSpPr txBox="1">
            <a:spLocks noGrp="1"/>
          </p:cNvSpPr>
          <p:nvPr>
            <p:ph type="body" idx="1"/>
          </p:nvPr>
        </p:nvSpPr>
        <p:spPr>
          <a:xfrm>
            <a:off x="947737" y="4459287"/>
            <a:ext cx="5207100" cy="4224299"/>
          </a:xfrm>
          <a:prstGeom prst="rect">
            <a:avLst/>
          </a:prstGeom>
        </p:spPr>
        <p:txBody>
          <a:bodyPr lIns="91425" tIns="91425" rIns="91425" bIns="91425" anchor="t" anchorCtr="0">
            <a:noAutofit/>
          </a:bodyPr>
          <a:lstStyle/>
          <a:p>
            <a:pPr lvl="0" rtl="0">
              <a:spcBef>
                <a:spcPts val="0"/>
              </a:spcBef>
              <a:buNone/>
            </a:pPr>
            <a:endParaRPr/>
          </a:p>
        </p:txBody>
      </p:sp>
      <p:sp>
        <p:nvSpPr>
          <p:cNvPr id="291" name="Shape 291"/>
          <p:cNvSpPr txBox="1">
            <a:spLocks noGrp="1"/>
          </p:cNvSpPr>
          <p:nvPr>
            <p:ph type="sldNum" idx="12"/>
          </p:nvPr>
        </p:nvSpPr>
        <p:spPr>
          <a:xfrm>
            <a:off x="4024312" y="8918575"/>
            <a:ext cx="3078299" cy="469800"/>
          </a:xfrm>
          <a:prstGeom prst="rect">
            <a:avLst/>
          </a:prstGeom>
        </p:spPr>
        <p:txBody>
          <a:bodyPr lIns="94225" tIns="47100" rIns="94225" bIns="47100" anchor="b" anchorCtr="0">
            <a:noAutofit/>
          </a:bodyPr>
          <a:lstStyle/>
          <a:p>
            <a:pPr lvl="0" rtl="0">
              <a:spcBef>
                <a:spcPts val="0"/>
              </a:spcBef>
              <a:buNone/>
            </a:pPr>
            <a:fld id="{00000000-1234-1234-1234-123412341234}" type="slidenum">
              <a:rPr lang="en-US"/>
              <a:t>11</a:t>
            </a:fld>
            <a:endParaRPr lang="en-US"/>
          </a:p>
        </p:txBody>
      </p:sp>
    </p:spTree>
    <p:extLst>
      <p:ext uri="{BB962C8B-B14F-4D97-AF65-F5344CB8AC3E}">
        <p14:creationId xmlns:p14="http://schemas.microsoft.com/office/powerpoint/2010/main" val="2378176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1204912" y="704850"/>
            <a:ext cx="4692600" cy="3519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1" name="Shape 301"/>
          <p:cNvSpPr txBox="1">
            <a:spLocks noGrp="1"/>
          </p:cNvSpPr>
          <p:nvPr>
            <p:ph type="body" idx="1"/>
          </p:nvPr>
        </p:nvSpPr>
        <p:spPr>
          <a:xfrm>
            <a:off x="947737" y="4459287"/>
            <a:ext cx="5207100" cy="4224299"/>
          </a:xfrm>
          <a:prstGeom prst="rect">
            <a:avLst/>
          </a:prstGeom>
        </p:spPr>
        <p:txBody>
          <a:bodyPr lIns="91425" tIns="91425" rIns="91425" bIns="91425" anchor="t" anchorCtr="0">
            <a:noAutofit/>
          </a:bodyPr>
          <a:lstStyle/>
          <a:p>
            <a:pPr lvl="0" rtl="0">
              <a:spcBef>
                <a:spcPts val="0"/>
              </a:spcBef>
              <a:buNone/>
            </a:pPr>
            <a:endParaRPr/>
          </a:p>
        </p:txBody>
      </p:sp>
      <p:sp>
        <p:nvSpPr>
          <p:cNvPr id="302" name="Shape 302"/>
          <p:cNvSpPr txBox="1">
            <a:spLocks noGrp="1"/>
          </p:cNvSpPr>
          <p:nvPr>
            <p:ph type="sldNum" idx="12"/>
          </p:nvPr>
        </p:nvSpPr>
        <p:spPr>
          <a:xfrm>
            <a:off x="4024312" y="8918575"/>
            <a:ext cx="3078299" cy="469800"/>
          </a:xfrm>
          <a:prstGeom prst="rect">
            <a:avLst/>
          </a:prstGeom>
        </p:spPr>
        <p:txBody>
          <a:bodyPr lIns="94225" tIns="47100" rIns="94225" bIns="47100" anchor="b" anchorCtr="0">
            <a:noAutofit/>
          </a:bodyPr>
          <a:lstStyle/>
          <a:p>
            <a:pPr lvl="0" rtl="0">
              <a:spcBef>
                <a:spcPts val="0"/>
              </a:spcBef>
              <a:buNone/>
            </a:pPr>
            <a:fld id="{00000000-1234-1234-1234-123412341234}" type="slidenum">
              <a:rPr lang="en-US"/>
              <a:t>12</a:t>
            </a:fld>
            <a:endParaRPr lang="en-US"/>
          </a:p>
        </p:txBody>
      </p:sp>
    </p:spTree>
    <p:extLst>
      <p:ext uri="{BB962C8B-B14F-4D97-AF65-F5344CB8AC3E}">
        <p14:creationId xmlns:p14="http://schemas.microsoft.com/office/powerpoint/2010/main" val="1279422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1204912" y="704850"/>
            <a:ext cx="4692600" cy="3519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947737" y="4459287"/>
            <a:ext cx="5207100" cy="4224299"/>
          </a:xfrm>
          <a:prstGeom prst="rect">
            <a:avLst/>
          </a:prstGeom>
        </p:spPr>
        <p:txBody>
          <a:bodyPr lIns="91425" tIns="91425" rIns="91425" bIns="91425" anchor="t" anchorCtr="0">
            <a:noAutofit/>
          </a:bodyPr>
          <a:lstStyle/>
          <a:p>
            <a:pPr lvl="0">
              <a:spcBef>
                <a:spcPts val="0"/>
              </a:spcBef>
              <a:buNone/>
            </a:pPr>
            <a:endParaRPr/>
          </a:p>
        </p:txBody>
      </p:sp>
      <p:sp>
        <p:nvSpPr>
          <p:cNvPr id="313" name="Shape 313"/>
          <p:cNvSpPr txBox="1">
            <a:spLocks noGrp="1"/>
          </p:cNvSpPr>
          <p:nvPr>
            <p:ph type="sldNum" idx="12"/>
          </p:nvPr>
        </p:nvSpPr>
        <p:spPr>
          <a:xfrm>
            <a:off x="4024312" y="8918575"/>
            <a:ext cx="3078299" cy="469800"/>
          </a:xfrm>
          <a:prstGeom prst="rect">
            <a:avLst/>
          </a:prstGeom>
        </p:spPr>
        <p:txBody>
          <a:bodyPr lIns="94225" tIns="47100" rIns="94225" bIns="47100" anchor="b" anchorCtr="0">
            <a:noAutofit/>
          </a:bodyPr>
          <a:lstStyle/>
          <a:p>
            <a:pPr lvl="0">
              <a:spcBef>
                <a:spcPts val="0"/>
              </a:spcBef>
              <a:buClr>
                <a:srgbClr val="000000"/>
              </a:buClr>
              <a:buSzPct val="25000"/>
              <a:buFont typeface="Comic Sans MS"/>
              <a:buNone/>
            </a:pPr>
            <a:fld id="{00000000-1234-1234-1234-123412341234}" type="slidenum">
              <a:rPr lang="en-US"/>
              <a:t>13</a:t>
            </a:fld>
            <a:endParaRPr lang="en-US"/>
          </a:p>
        </p:txBody>
      </p:sp>
    </p:spTree>
    <p:extLst>
      <p:ext uri="{BB962C8B-B14F-4D97-AF65-F5344CB8AC3E}">
        <p14:creationId xmlns:p14="http://schemas.microsoft.com/office/powerpoint/2010/main" val="3886742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txBox="1"/>
          <p:nvPr/>
        </p:nvSpPr>
        <p:spPr>
          <a:xfrm>
            <a:off x="4024312" y="8918575"/>
            <a:ext cx="3078162" cy="469899"/>
          </a:xfrm>
          <a:prstGeom prst="rect">
            <a:avLst/>
          </a:prstGeom>
          <a:noFill/>
          <a:ln>
            <a:noFill/>
          </a:ln>
        </p:spPr>
        <p:txBody>
          <a:bodyPr lIns="94225" tIns="47100" rIns="94225" bIns="47100" anchor="b" anchorCtr="0">
            <a:noAutofit/>
          </a:bodyPr>
          <a:lstStyle/>
          <a:p>
            <a:pPr marL="0" marR="0" lvl="0" indent="0" algn="r" rtl="0">
              <a:lnSpc>
                <a:spcPct val="100000"/>
              </a:lnSpc>
              <a:spcBef>
                <a:spcPts val="0"/>
              </a:spcBef>
              <a:spcAft>
                <a:spcPts val="0"/>
              </a:spcAft>
              <a:buClr>
                <a:srgbClr val="000000"/>
              </a:buClr>
              <a:buSzPct val="25000"/>
              <a:buFont typeface="Comic Sans MS"/>
              <a:buNone/>
            </a:pPr>
            <a:fld id="{00000000-1234-1234-1234-123412341234}" type="slidenum">
              <a:rPr lang="en-US" sz="1200" b="0" i="0" u="none">
                <a:solidFill>
                  <a:srgbClr val="000000"/>
                </a:solidFill>
                <a:latin typeface="Comic Sans MS"/>
                <a:ea typeface="Comic Sans MS"/>
                <a:cs typeface="Comic Sans MS"/>
                <a:sym typeface="Comic Sans MS"/>
              </a:rPr>
              <a:t>14</a:t>
            </a:fld>
            <a:endParaRPr lang="en-US" sz="1200" b="0" i="0" u="none">
              <a:solidFill>
                <a:srgbClr val="000000"/>
              </a:solidFill>
              <a:latin typeface="Comic Sans MS"/>
              <a:ea typeface="Comic Sans MS"/>
              <a:cs typeface="Comic Sans MS"/>
              <a:sym typeface="Comic Sans MS"/>
            </a:endParaRPr>
          </a:p>
        </p:txBody>
      </p:sp>
      <p:sp>
        <p:nvSpPr>
          <p:cNvPr id="322" name="Shape 322"/>
          <p:cNvSpPr>
            <a:spLocks noGrp="1" noRot="1" noChangeAspect="1"/>
          </p:cNvSpPr>
          <p:nvPr>
            <p:ph type="sldImg" idx="2"/>
          </p:nvPr>
        </p:nvSpPr>
        <p:spPr>
          <a:xfrm>
            <a:off x="1204912" y="704850"/>
            <a:ext cx="4692649" cy="35194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23" name="Shape 323"/>
          <p:cNvSpPr txBox="1">
            <a:spLocks noGrp="1"/>
          </p:cNvSpPr>
          <p:nvPr>
            <p:ph type="body" idx="1"/>
          </p:nvPr>
        </p:nvSpPr>
        <p:spPr>
          <a:xfrm>
            <a:off x="947737" y="4459287"/>
            <a:ext cx="5206999" cy="4224336"/>
          </a:xfrm>
          <a:prstGeom prst="rect">
            <a:avLst/>
          </a:prstGeom>
          <a:noFill/>
          <a:ln>
            <a:noFill/>
          </a:ln>
        </p:spPr>
        <p:txBody>
          <a:bodyPr lIns="94225" tIns="47100" rIns="94225" bIns="47100" anchor="t" anchorCtr="0">
            <a:noAutofit/>
          </a:bodyPr>
          <a:lstStyle/>
          <a:p>
            <a:pPr marL="0" marR="0" lvl="0" indent="0" algn="l" rtl="0">
              <a:spcBef>
                <a:spcPts val="0"/>
              </a:spcBef>
              <a:buSzPct val="25000"/>
              <a:buFont typeface="Arial"/>
              <a:buNone/>
            </a:pPr>
            <a:r>
              <a:rPr lang="en-US" sz="1800" b="0" i="1" u="none" strike="noStrike" cap="none"/>
              <a:t>{Point to the 3-D mode, if you have one, to show the parts as you discuss them.}</a:t>
            </a:r>
          </a:p>
        </p:txBody>
      </p:sp>
    </p:spTree>
    <p:extLst>
      <p:ext uri="{BB962C8B-B14F-4D97-AF65-F5344CB8AC3E}">
        <p14:creationId xmlns:p14="http://schemas.microsoft.com/office/powerpoint/2010/main" val="4137556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947737" y="4459287"/>
            <a:ext cx="5206999" cy="4224336"/>
          </a:xfrm>
          <a:prstGeom prst="rect">
            <a:avLst/>
          </a:prstGeom>
        </p:spPr>
        <p:txBody>
          <a:bodyPr lIns="91425" tIns="91425" rIns="91425" bIns="91425" anchor="t" anchorCtr="0">
            <a:noAutofit/>
          </a:bodyPr>
          <a:lstStyle/>
          <a:p>
            <a:pPr lvl="0">
              <a:spcBef>
                <a:spcPts val="0"/>
              </a:spcBef>
              <a:buNone/>
            </a:pPr>
            <a:endParaRPr/>
          </a:p>
        </p:txBody>
      </p:sp>
      <p:sp>
        <p:nvSpPr>
          <p:cNvPr id="331" name="Shape 331"/>
          <p:cNvSpPr>
            <a:spLocks noGrp="1" noRot="1" noChangeAspect="1"/>
          </p:cNvSpPr>
          <p:nvPr>
            <p:ph type="sldImg" idx="2"/>
          </p:nvPr>
        </p:nvSpPr>
        <p:spPr>
          <a:xfrm>
            <a:off x="1204912" y="704850"/>
            <a:ext cx="4692649" cy="35194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2387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947737" y="4459287"/>
            <a:ext cx="5206999" cy="4224336"/>
          </a:xfrm>
          <a:prstGeom prst="rect">
            <a:avLst/>
          </a:prstGeom>
        </p:spPr>
        <p:txBody>
          <a:bodyPr lIns="91425" tIns="91425" rIns="91425" bIns="91425" anchor="t" anchorCtr="0">
            <a:noAutofit/>
          </a:bodyPr>
          <a:lstStyle/>
          <a:p>
            <a:pPr lvl="0">
              <a:spcBef>
                <a:spcPts val="0"/>
              </a:spcBef>
              <a:buNone/>
            </a:pPr>
            <a:endParaRPr/>
          </a:p>
        </p:txBody>
      </p:sp>
      <p:sp>
        <p:nvSpPr>
          <p:cNvPr id="338" name="Shape 338"/>
          <p:cNvSpPr>
            <a:spLocks noGrp="1" noRot="1" noChangeAspect="1"/>
          </p:cNvSpPr>
          <p:nvPr>
            <p:ph type="sldImg" idx="2"/>
          </p:nvPr>
        </p:nvSpPr>
        <p:spPr>
          <a:xfrm>
            <a:off x="1204912" y="704850"/>
            <a:ext cx="4692649" cy="35194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674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947737" y="4459287"/>
            <a:ext cx="5206999" cy="4224336"/>
          </a:xfrm>
          <a:prstGeom prst="rect">
            <a:avLst/>
          </a:prstGeom>
        </p:spPr>
        <p:txBody>
          <a:bodyPr lIns="91425" tIns="91425" rIns="91425" bIns="91425" anchor="t" anchorCtr="0">
            <a:noAutofit/>
          </a:bodyPr>
          <a:lstStyle/>
          <a:p>
            <a:pPr lvl="0">
              <a:spcBef>
                <a:spcPts val="0"/>
              </a:spcBef>
              <a:buNone/>
            </a:pPr>
            <a:endParaRPr/>
          </a:p>
        </p:txBody>
      </p:sp>
      <p:sp>
        <p:nvSpPr>
          <p:cNvPr id="345" name="Shape 345"/>
          <p:cNvSpPr>
            <a:spLocks noGrp="1" noRot="1" noChangeAspect="1"/>
          </p:cNvSpPr>
          <p:nvPr>
            <p:ph type="sldImg" idx="2"/>
          </p:nvPr>
        </p:nvSpPr>
        <p:spPr>
          <a:xfrm>
            <a:off x="1204912" y="704850"/>
            <a:ext cx="4692649" cy="35194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2379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947737" y="4459287"/>
            <a:ext cx="5206999" cy="4224336"/>
          </a:xfrm>
          <a:prstGeom prst="rect">
            <a:avLst/>
          </a:prstGeom>
        </p:spPr>
        <p:txBody>
          <a:bodyPr lIns="91425" tIns="91425" rIns="91425" bIns="91425" anchor="t" anchorCtr="0">
            <a:noAutofit/>
          </a:bodyPr>
          <a:lstStyle/>
          <a:p>
            <a:pPr lvl="0">
              <a:spcBef>
                <a:spcPts val="0"/>
              </a:spcBef>
              <a:buNone/>
            </a:pPr>
            <a:endParaRPr/>
          </a:p>
        </p:txBody>
      </p:sp>
      <p:sp>
        <p:nvSpPr>
          <p:cNvPr id="352" name="Shape 352"/>
          <p:cNvSpPr>
            <a:spLocks noGrp="1" noRot="1" noChangeAspect="1"/>
          </p:cNvSpPr>
          <p:nvPr>
            <p:ph type="sldImg" idx="2"/>
          </p:nvPr>
        </p:nvSpPr>
        <p:spPr>
          <a:xfrm>
            <a:off x="1204912" y="704850"/>
            <a:ext cx="4692649" cy="35194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652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txBox="1">
            <a:spLocks noGrp="1"/>
          </p:cNvSpPr>
          <p:nvPr>
            <p:ph type="body" idx="1"/>
          </p:nvPr>
        </p:nvSpPr>
        <p:spPr>
          <a:xfrm>
            <a:off x="947737" y="4459287"/>
            <a:ext cx="5206999" cy="4224336"/>
          </a:xfrm>
          <a:prstGeom prst="rect">
            <a:avLst/>
          </a:prstGeom>
        </p:spPr>
        <p:txBody>
          <a:bodyPr lIns="91425" tIns="91425" rIns="91425" bIns="91425" anchor="t" anchorCtr="0">
            <a:noAutofit/>
          </a:bodyPr>
          <a:lstStyle/>
          <a:p>
            <a:pPr lvl="0">
              <a:spcBef>
                <a:spcPts val="0"/>
              </a:spcBef>
              <a:buNone/>
            </a:pPr>
            <a:endParaRPr/>
          </a:p>
        </p:txBody>
      </p:sp>
      <p:sp>
        <p:nvSpPr>
          <p:cNvPr id="359" name="Shape 359"/>
          <p:cNvSpPr>
            <a:spLocks noGrp="1" noRot="1" noChangeAspect="1"/>
          </p:cNvSpPr>
          <p:nvPr>
            <p:ph type="sldImg" idx="2"/>
          </p:nvPr>
        </p:nvSpPr>
        <p:spPr>
          <a:xfrm>
            <a:off x="1204912" y="704850"/>
            <a:ext cx="4692649" cy="35194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0246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947737" y="4459287"/>
            <a:ext cx="5206999" cy="4224336"/>
          </a:xfrm>
          <a:prstGeom prst="rect">
            <a:avLst/>
          </a:prstGeom>
        </p:spPr>
        <p:txBody>
          <a:bodyPr lIns="91425" tIns="91425" rIns="91425" bIns="91425" anchor="t" anchorCtr="0">
            <a:noAutofit/>
          </a:bodyPr>
          <a:lstStyle/>
          <a:p>
            <a:pPr lvl="0">
              <a:spcBef>
                <a:spcPts val="0"/>
              </a:spcBef>
              <a:buNone/>
            </a:pPr>
            <a:endParaRPr/>
          </a:p>
        </p:txBody>
      </p:sp>
      <p:sp>
        <p:nvSpPr>
          <p:cNvPr id="175" name="Shape 175"/>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35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txBox="1"/>
          <p:nvPr/>
        </p:nvSpPr>
        <p:spPr>
          <a:xfrm>
            <a:off x="4024312" y="8918575"/>
            <a:ext cx="3078162" cy="469899"/>
          </a:xfrm>
          <a:prstGeom prst="rect">
            <a:avLst/>
          </a:prstGeom>
          <a:noFill/>
          <a:ln>
            <a:noFill/>
          </a:ln>
        </p:spPr>
        <p:txBody>
          <a:bodyPr lIns="94225" tIns="47100" rIns="94225" bIns="47100" anchor="b" anchorCtr="0">
            <a:noAutofit/>
          </a:bodyPr>
          <a:lstStyle/>
          <a:p>
            <a:pPr marL="0" marR="0" lvl="0" indent="0" algn="r" rtl="0">
              <a:lnSpc>
                <a:spcPct val="100000"/>
              </a:lnSpc>
              <a:spcBef>
                <a:spcPts val="0"/>
              </a:spcBef>
              <a:spcAft>
                <a:spcPts val="0"/>
              </a:spcAft>
              <a:buClr>
                <a:srgbClr val="000000"/>
              </a:buClr>
              <a:buSzPct val="25000"/>
              <a:buFont typeface="Comic Sans MS"/>
              <a:buNone/>
            </a:pPr>
            <a:fld id="{00000000-1234-1234-1234-123412341234}" type="slidenum">
              <a:rPr lang="en-US" sz="1200" b="0" i="0" u="none">
                <a:solidFill>
                  <a:srgbClr val="000000"/>
                </a:solidFill>
                <a:latin typeface="Comic Sans MS"/>
                <a:ea typeface="Comic Sans MS"/>
                <a:cs typeface="Comic Sans MS"/>
                <a:sym typeface="Comic Sans MS"/>
              </a:rPr>
              <a:t>20</a:t>
            </a:fld>
            <a:endParaRPr lang="en-US" sz="1200" b="0" i="0" u="none">
              <a:solidFill>
                <a:srgbClr val="000000"/>
              </a:solidFill>
              <a:latin typeface="Comic Sans MS"/>
              <a:ea typeface="Comic Sans MS"/>
              <a:cs typeface="Comic Sans MS"/>
              <a:sym typeface="Comic Sans MS"/>
            </a:endParaRPr>
          </a:p>
        </p:txBody>
      </p:sp>
      <p:sp>
        <p:nvSpPr>
          <p:cNvPr id="366" name="Shape 366"/>
          <p:cNvSpPr>
            <a:spLocks noGrp="1" noRot="1" noChangeAspect="1"/>
          </p:cNvSpPr>
          <p:nvPr>
            <p:ph type="sldImg" idx="2"/>
          </p:nvPr>
        </p:nvSpPr>
        <p:spPr>
          <a:xfrm>
            <a:off x="1204912" y="704850"/>
            <a:ext cx="4692649" cy="35194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67" name="Shape 367"/>
          <p:cNvSpPr txBox="1">
            <a:spLocks noGrp="1"/>
          </p:cNvSpPr>
          <p:nvPr>
            <p:ph type="body" idx="1"/>
          </p:nvPr>
        </p:nvSpPr>
        <p:spPr>
          <a:xfrm>
            <a:off x="947737" y="4459287"/>
            <a:ext cx="5206999" cy="4224336"/>
          </a:xfrm>
          <a:prstGeom prst="rect">
            <a:avLst/>
          </a:prstGeom>
          <a:noFill/>
          <a:ln>
            <a:noFill/>
          </a:ln>
        </p:spPr>
        <p:txBody>
          <a:bodyPr lIns="94225" tIns="47100" rIns="94225" bIns="47100" anchor="t" anchorCtr="0">
            <a:noAutofit/>
          </a:bodyPr>
          <a:lstStyle/>
          <a:p>
            <a:pPr marL="0" marR="0" lvl="0" indent="0" algn="l" rtl="0">
              <a:spcBef>
                <a:spcPts val="0"/>
              </a:spcBef>
              <a:buSzPct val="25000"/>
              <a:buFont typeface="Arial"/>
              <a:buNone/>
            </a:pPr>
            <a:r>
              <a:rPr lang="en-US" sz="1800" b="0" i="0" u="none" strike="noStrike" cap="none"/>
              <a:t>These four bases are abbreviated by using their respective first letters. </a:t>
            </a:r>
          </a:p>
        </p:txBody>
      </p:sp>
    </p:spTree>
    <p:extLst>
      <p:ext uri="{BB962C8B-B14F-4D97-AF65-F5344CB8AC3E}">
        <p14:creationId xmlns:p14="http://schemas.microsoft.com/office/powerpoint/2010/main" val="1496866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txBox="1"/>
          <p:nvPr/>
        </p:nvSpPr>
        <p:spPr>
          <a:xfrm>
            <a:off x="4024312" y="8918575"/>
            <a:ext cx="3078162" cy="469899"/>
          </a:xfrm>
          <a:prstGeom prst="rect">
            <a:avLst/>
          </a:prstGeom>
          <a:noFill/>
          <a:ln>
            <a:noFill/>
          </a:ln>
        </p:spPr>
        <p:txBody>
          <a:bodyPr lIns="94225" tIns="47100" rIns="94225" bIns="47100" anchor="b" anchorCtr="0">
            <a:noAutofit/>
          </a:bodyPr>
          <a:lstStyle/>
          <a:p>
            <a:pPr marL="0" marR="0" lvl="0" indent="0" algn="r" rtl="0">
              <a:lnSpc>
                <a:spcPct val="100000"/>
              </a:lnSpc>
              <a:spcBef>
                <a:spcPts val="0"/>
              </a:spcBef>
              <a:spcAft>
                <a:spcPts val="0"/>
              </a:spcAft>
              <a:buClr>
                <a:srgbClr val="000000"/>
              </a:buClr>
              <a:buSzPct val="25000"/>
              <a:buFont typeface="Comic Sans MS"/>
              <a:buNone/>
            </a:pPr>
            <a:fld id="{00000000-1234-1234-1234-123412341234}" type="slidenum">
              <a:rPr lang="en-US" sz="1200" b="0" i="0" u="none">
                <a:solidFill>
                  <a:srgbClr val="000000"/>
                </a:solidFill>
                <a:latin typeface="Comic Sans MS"/>
                <a:ea typeface="Comic Sans MS"/>
                <a:cs typeface="Comic Sans MS"/>
                <a:sym typeface="Comic Sans MS"/>
              </a:rPr>
              <a:t>21</a:t>
            </a:fld>
            <a:endParaRPr lang="en-US" sz="1200" b="0" i="0" u="none">
              <a:solidFill>
                <a:srgbClr val="000000"/>
              </a:solidFill>
              <a:latin typeface="Comic Sans MS"/>
              <a:ea typeface="Comic Sans MS"/>
              <a:cs typeface="Comic Sans MS"/>
              <a:sym typeface="Comic Sans MS"/>
            </a:endParaRPr>
          </a:p>
        </p:txBody>
      </p:sp>
      <p:sp>
        <p:nvSpPr>
          <p:cNvPr id="397" name="Shape 397"/>
          <p:cNvSpPr>
            <a:spLocks noGrp="1" noRot="1" noChangeAspect="1"/>
          </p:cNvSpPr>
          <p:nvPr>
            <p:ph type="sldImg" idx="2"/>
          </p:nvPr>
        </p:nvSpPr>
        <p:spPr>
          <a:xfrm>
            <a:off x="1204912" y="704850"/>
            <a:ext cx="4692649" cy="35194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98" name="Shape 398"/>
          <p:cNvSpPr txBox="1">
            <a:spLocks noGrp="1"/>
          </p:cNvSpPr>
          <p:nvPr>
            <p:ph type="body" idx="1"/>
          </p:nvPr>
        </p:nvSpPr>
        <p:spPr>
          <a:xfrm>
            <a:off x="947737" y="4459287"/>
            <a:ext cx="5206999" cy="4224336"/>
          </a:xfrm>
          <a:prstGeom prst="rect">
            <a:avLst/>
          </a:prstGeom>
          <a:noFill/>
          <a:ln>
            <a:noFill/>
          </a:ln>
        </p:spPr>
        <p:txBody>
          <a:bodyPr lIns="94225" tIns="47100" rIns="94225" bIns="471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565033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txBox="1"/>
          <p:nvPr/>
        </p:nvSpPr>
        <p:spPr>
          <a:xfrm>
            <a:off x="4024312" y="8918575"/>
            <a:ext cx="3078162" cy="469899"/>
          </a:xfrm>
          <a:prstGeom prst="rect">
            <a:avLst/>
          </a:prstGeom>
          <a:noFill/>
          <a:ln>
            <a:noFill/>
          </a:ln>
        </p:spPr>
        <p:txBody>
          <a:bodyPr lIns="94225" tIns="47100" rIns="94225" bIns="47100" anchor="b" anchorCtr="0">
            <a:noAutofit/>
          </a:bodyPr>
          <a:lstStyle/>
          <a:p>
            <a:pPr marL="0" marR="0" lvl="0" indent="0" algn="r" rtl="0">
              <a:lnSpc>
                <a:spcPct val="100000"/>
              </a:lnSpc>
              <a:spcBef>
                <a:spcPts val="0"/>
              </a:spcBef>
              <a:spcAft>
                <a:spcPts val="0"/>
              </a:spcAft>
              <a:buClr>
                <a:srgbClr val="000000"/>
              </a:buClr>
              <a:buSzPct val="25000"/>
              <a:buFont typeface="Comic Sans MS"/>
              <a:buNone/>
            </a:pPr>
            <a:fld id="{00000000-1234-1234-1234-123412341234}" type="slidenum">
              <a:rPr lang="en-US" sz="1200" b="0" i="0" u="none">
                <a:solidFill>
                  <a:srgbClr val="000000"/>
                </a:solidFill>
                <a:latin typeface="Comic Sans MS"/>
                <a:ea typeface="Comic Sans MS"/>
                <a:cs typeface="Comic Sans MS"/>
                <a:sym typeface="Comic Sans MS"/>
              </a:rPr>
              <a:t>22</a:t>
            </a:fld>
            <a:endParaRPr lang="en-US" sz="1200" b="0" i="0" u="none">
              <a:solidFill>
                <a:srgbClr val="000000"/>
              </a:solidFill>
              <a:latin typeface="Comic Sans MS"/>
              <a:ea typeface="Comic Sans MS"/>
              <a:cs typeface="Comic Sans MS"/>
              <a:sym typeface="Comic Sans MS"/>
            </a:endParaRPr>
          </a:p>
        </p:txBody>
      </p:sp>
      <p:sp>
        <p:nvSpPr>
          <p:cNvPr id="406" name="Shape 406"/>
          <p:cNvSpPr>
            <a:spLocks noGrp="1" noRot="1" noChangeAspect="1"/>
          </p:cNvSpPr>
          <p:nvPr>
            <p:ph type="sldImg" idx="2"/>
          </p:nvPr>
        </p:nvSpPr>
        <p:spPr>
          <a:xfrm>
            <a:off x="1204912" y="704850"/>
            <a:ext cx="4692649" cy="35194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07" name="Shape 407"/>
          <p:cNvSpPr txBox="1">
            <a:spLocks noGrp="1"/>
          </p:cNvSpPr>
          <p:nvPr>
            <p:ph type="body" idx="1"/>
          </p:nvPr>
        </p:nvSpPr>
        <p:spPr>
          <a:xfrm>
            <a:off x="947737" y="4459287"/>
            <a:ext cx="5206999" cy="4224336"/>
          </a:xfrm>
          <a:prstGeom prst="rect">
            <a:avLst/>
          </a:prstGeom>
          <a:noFill/>
          <a:ln>
            <a:noFill/>
          </a:ln>
        </p:spPr>
        <p:txBody>
          <a:bodyPr lIns="94225" tIns="47100" rIns="94225" bIns="47100" anchor="t" anchorCtr="0">
            <a:noAutofit/>
          </a:bodyPr>
          <a:lstStyle/>
          <a:p>
            <a:pPr marL="0" marR="0" lvl="0" indent="0" algn="l" rtl="0">
              <a:spcBef>
                <a:spcPts val="0"/>
              </a:spcBef>
              <a:buSzPct val="25000"/>
              <a:buNone/>
            </a:pPr>
            <a:r>
              <a:rPr lang="en-US"/>
              <a:t>p1</a:t>
            </a:r>
          </a:p>
        </p:txBody>
      </p:sp>
    </p:spTree>
    <p:extLst>
      <p:ext uri="{BB962C8B-B14F-4D97-AF65-F5344CB8AC3E}">
        <p14:creationId xmlns:p14="http://schemas.microsoft.com/office/powerpoint/2010/main" val="1671840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txBox="1">
            <a:spLocks noGrp="1"/>
          </p:cNvSpPr>
          <p:nvPr>
            <p:ph type="body" idx="1"/>
          </p:nvPr>
        </p:nvSpPr>
        <p:spPr>
          <a:xfrm>
            <a:off x="947737" y="4459287"/>
            <a:ext cx="5206999" cy="4224336"/>
          </a:xfrm>
          <a:prstGeom prst="rect">
            <a:avLst/>
          </a:prstGeom>
        </p:spPr>
        <p:txBody>
          <a:bodyPr lIns="91425" tIns="91425" rIns="91425" bIns="91425" anchor="t" anchorCtr="0">
            <a:noAutofit/>
          </a:bodyPr>
          <a:lstStyle/>
          <a:p>
            <a:pPr lvl="0">
              <a:spcBef>
                <a:spcPts val="0"/>
              </a:spcBef>
              <a:buNone/>
            </a:pPr>
            <a:endParaRPr/>
          </a:p>
        </p:txBody>
      </p:sp>
      <p:sp>
        <p:nvSpPr>
          <p:cNvPr id="415" name="Shape 415"/>
          <p:cNvSpPr>
            <a:spLocks noGrp="1" noRot="1" noChangeAspect="1"/>
          </p:cNvSpPr>
          <p:nvPr>
            <p:ph type="sldImg" idx="2"/>
          </p:nvPr>
        </p:nvSpPr>
        <p:spPr>
          <a:xfrm>
            <a:off x="1204912" y="704850"/>
            <a:ext cx="4692649" cy="35194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5521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txBox="1">
            <a:spLocks noGrp="1"/>
          </p:cNvSpPr>
          <p:nvPr>
            <p:ph type="body" idx="1"/>
          </p:nvPr>
        </p:nvSpPr>
        <p:spPr>
          <a:xfrm>
            <a:off x="947737" y="4459287"/>
            <a:ext cx="5206999" cy="4224336"/>
          </a:xfrm>
          <a:prstGeom prst="rect">
            <a:avLst/>
          </a:prstGeom>
        </p:spPr>
        <p:txBody>
          <a:bodyPr lIns="91425" tIns="91425" rIns="91425" bIns="91425" anchor="t" anchorCtr="0">
            <a:noAutofit/>
          </a:bodyPr>
          <a:lstStyle/>
          <a:p>
            <a:pPr lvl="0">
              <a:spcBef>
                <a:spcPts val="0"/>
              </a:spcBef>
              <a:buNone/>
            </a:pPr>
            <a:endParaRPr/>
          </a:p>
        </p:txBody>
      </p:sp>
      <p:sp>
        <p:nvSpPr>
          <p:cNvPr id="423" name="Shape 423"/>
          <p:cNvSpPr>
            <a:spLocks noGrp="1" noRot="1" noChangeAspect="1"/>
          </p:cNvSpPr>
          <p:nvPr>
            <p:ph type="sldImg" idx="2"/>
          </p:nvPr>
        </p:nvSpPr>
        <p:spPr>
          <a:xfrm>
            <a:off x="1204912" y="704850"/>
            <a:ext cx="4692649" cy="35194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2865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txBox="1"/>
          <p:nvPr/>
        </p:nvSpPr>
        <p:spPr>
          <a:xfrm>
            <a:off x="4024312" y="8918575"/>
            <a:ext cx="3078162" cy="469899"/>
          </a:xfrm>
          <a:prstGeom prst="rect">
            <a:avLst/>
          </a:prstGeom>
          <a:noFill/>
          <a:ln>
            <a:noFill/>
          </a:ln>
        </p:spPr>
        <p:txBody>
          <a:bodyPr lIns="94225" tIns="47100" rIns="94225" bIns="47100" anchor="b" anchorCtr="0">
            <a:noAutofit/>
          </a:bodyPr>
          <a:lstStyle/>
          <a:p>
            <a:pPr marL="0" marR="0" lvl="0" indent="0" algn="r" rtl="0">
              <a:lnSpc>
                <a:spcPct val="100000"/>
              </a:lnSpc>
              <a:spcBef>
                <a:spcPts val="0"/>
              </a:spcBef>
              <a:spcAft>
                <a:spcPts val="0"/>
              </a:spcAft>
              <a:buClr>
                <a:srgbClr val="000000"/>
              </a:buClr>
              <a:buSzPct val="25000"/>
              <a:buFont typeface="Comic Sans MS"/>
              <a:buNone/>
            </a:pPr>
            <a:fld id="{00000000-1234-1234-1234-123412341234}" type="slidenum">
              <a:rPr lang="en-US" sz="1200" b="0" i="0" u="none">
                <a:solidFill>
                  <a:srgbClr val="000000"/>
                </a:solidFill>
                <a:latin typeface="Comic Sans MS"/>
                <a:ea typeface="Comic Sans MS"/>
                <a:cs typeface="Comic Sans MS"/>
                <a:sym typeface="Comic Sans MS"/>
              </a:rPr>
              <a:t>25</a:t>
            </a:fld>
            <a:endParaRPr lang="en-US" sz="1200" b="0" i="0" u="none">
              <a:solidFill>
                <a:srgbClr val="000000"/>
              </a:solidFill>
              <a:latin typeface="Comic Sans MS"/>
              <a:ea typeface="Comic Sans MS"/>
              <a:cs typeface="Comic Sans MS"/>
              <a:sym typeface="Comic Sans MS"/>
            </a:endParaRPr>
          </a:p>
        </p:txBody>
      </p:sp>
      <p:sp>
        <p:nvSpPr>
          <p:cNvPr id="436" name="Shape 436"/>
          <p:cNvSpPr>
            <a:spLocks noGrp="1" noRot="1" noChangeAspect="1"/>
          </p:cNvSpPr>
          <p:nvPr>
            <p:ph type="sldImg" idx="2"/>
          </p:nvPr>
        </p:nvSpPr>
        <p:spPr>
          <a:xfrm>
            <a:off x="1204912" y="704850"/>
            <a:ext cx="4692649" cy="35194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37" name="Shape 437"/>
          <p:cNvSpPr txBox="1">
            <a:spLocks noGrp="1"/>
          </p:cNvSpPr>
          <p:nvPr>
            <p:ph type="body" idx="1"/>
          </p:nvPr>
        </p:nvSpPr>
        <p:spPr>
          <a:xfrm>
            <a:off x="947737" y="4459287"/>
            <a:ext cx="5206999" cy="4224336"/>
          </a:xfrm>
          <a:prstGeom prst="rect">
            <a:avLst/>
          </a:prstGeom>
          <a:noFill/>
          <a:ln>
            <a:noFill/>
          </a:ln>
        </p:spPr>
        <p:txBody>
          <a:bodyPr lIns="94225" tIns="47100" rIns="94225" bIns="47100" anchor="t" anchorCtr="0">
            <a:noAutofit/>
          </a:bodyPr>
          <a:lstStyle/>
          <a:p>
            <a:pPr marL="0" marR="0" lvl="0" indent="0" algn="l" rtl="0">
              <a:spcBef>
                <a:spcPts val="0"/>
              </a:spcBef>
              <a:buSzPct val="25000"/>
              <a:buFont typeface="Arial"/>
              <a:buNone/>
            </a:pPr>
            <a:r>
              <a:rPr lang="en-US" sz="1800" b="0" i="1" u="none" strike="noStrike" cap="none"/>
              <a:t>{Point to the 3-D mode, if you have one, to show the parts as you discuss them.}</a:t>
            </a:r>
          </a:p>
        </p:txBody>
      </p:sp>
    </p:spTree>
    <p:extLst>
      <p:ext uri="{BB962C8B-B14F-4D97-AF65-F5344CB8AC3E}">
        <p14:creationId xmlns:p14="http://schemas.microsoft.com/office/powerpoint/2010/main" val="3819881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txBox="1">
            <a:spLocks noGrp="1"/>
          </p:cNvSpPr>
          <p:nvPr>
            <p:ph type="body" idx="1"/>
          </p:nvPr>
        </p:nvSpPr>
        <p:spPr>
          <a:xfrm>
            <a:off x="947737" y="4459287"/>
            <a:ext cx="5206999" cy="4224336"/>
          </a:xfrm>
          <a:prstGeom prst="rect">
            <a:avLst/>
          </a:prstGeom>
        </p:spPr>
        <p:txBody>
          <a:bodyPr lIns="91425" tIns="91425" rIns="91425" bIns="91425" anchor="t" anchorCtr="0">
            <a:noAutofit/>
          </a:bodyPr>
          <a:lstStyle/>
          <a:p>
            <a:pPr lvl="0">
              <a:spcBef>
                <a:spcPts val="0"/>
              </a:spcBef>
              <a:buNone/>
            </a:pPr>
            <a:endParaRPr/>
          </a:p>
        </p:txBody>
      </p:sp>
      <p:sp>
        <p:nvSpPr>
          <p:cNvPr id="547" name="Shape 547"/>
          <p:cNvSpPr>
            <a:spLocks noGrp="1" noRot="1" noChangeAspect="1"/>
          </p:cNvSpPr>
          <p:nvPr>
            <p:ph type="sldImg" idx="2"/>
          </p:nvPr>
        </p:nvSpPr>
        <p:spPr>
          <a:xfrm>
            <a:off x="1204912" y="704850"/>
            <a:ext cx="4692649" cy="35194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3574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Shape 554"/>
          <p:cNvSpPr txBox="1">
            <a:spLocks noGrp="1"/>
          </p:cNvSpPr>
          <p:nvPr>
            <p:ph type="body" idx="1"/>
          </p:nvPr>
        </p:nvSpPr>
        <p:spPr>
          <a:xfrm>
            <a:off x="947737" y="4459287"/>
            <a:ext cx="5206999" cy="4224336"/>
          </a:xfrm>
          <a:prstGeom prst="rect">
            <a:avLst/>
          </a:prstGeom>
        </p:spPr>
        <p:txBody>
          <a:bodyPr lIns="91425" tIns="91425" rIns="91425" bIns="91425" anchor="t" anchorCtr="0">
            <a:noAutofit/>
          </a:bodyPr>
          <a:lstStyle/>
          <a:p>
            <a:pPr lvl="0">
              <a:spcBef>
                <a:spcPts val="0"/>
              </a:spcBef>
              <a:buNone/>
            </a:pPr>
            <a:endParaRPr/>
          </a:p>
        </p:txBody>
      </p:sp>
      <p:sp>
        <p:nvSpPr>
          <p:cNvPr id="555" name="Shape 555"/>
          <p:cNvSpPr>
            <a:spLocks noGrp="1" noRot="1" noChangeAspect="1"/>
          </p:cNvSpPr>
          <p:nvPr>
            <p:ph type="sldImg" idx="2"/>
          </p:nvPr>
        </p:nvSpPr>
        <p:spPr>
          <a:xfrm>
            <a:off x="1204912" y="704850"/>
            <a:ext cx="4692649" cy="35194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87016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txBox="1">
            <a:spLocks noGrp="1"/>
          </p:cNvSpPr>
          <p:nvPr>
            <p:ph type="body" idx="1"/>
          </p:nvPr>
        </p:nvSpPr>
        <p:spPr>
          <a:xfrm>
            <a:off x="947737" y="4459287"/>
            <a:ext cx="5206999" cy="4224336"/>
          </a:xfrm>
          <a:prstGeom prst="rect">
            <a:avLst/>
          </a:prstGeom>
        </p:spPr>
        <p:txBody>
          <a:bodyPr lIns="91425" tIns="91425" rIns="91425" bIns="91425" anchor="t" anchorCtr="0">
            <a:noAutofit/>
          </a:bodyPr>
          <a:lstStyle/>
          <a:p>
            <a:pPr lvl="0">
              <a:spcBef>
                <a:spcPts val="0"/>
              </a:spcBef>
              <a:buNone/>
            </a:pPr>
            <a:endParaRPr/>
          </a:p>
        </p:txBody>
      </p:sp>
      <p:sp>
        <p:nvSpPr>
          <p:cNvPr id="562" name="Shape 562"/>
          <p:cNvSpPr>
            <a:spLocks noGrp="1" noRot="1" noChangeAspect="1"/>
          </p:cNvSpPr>
          <p:nvPr>
            <p:ph type="sldImg" idx="2"/>
          </p:nvPr>
        </p:nvSpPr>
        <p:spPr>
          <a:xfrm>
            <a:off x="1204912" y="704850"/>
            <a:ext cx="4692649" cy="35194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5059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Shape 571"/>
          <p:cNvSpPr txBox="1">
            <a:spLocks noGrp="1"/>
          </p:cNvSpPr>
          <p:nvPr>
            <p:ph type="body" idx="1"/>
          </p:nvPr>
        </p:nvSpPr>
        <p:spPr>
          <a:xfrm>
            <a:off x="947737" y="4459287"/>
            <a:ext cx="5206999" cy="4224336"/>
          </a:xfrm>
          <a:prstGeom prst="rect">
            <a:avLst/>
          </a:prstGeom>
        </p:spPr>
        <p:txBody>
          <a:bodyPr lIns="91425" tIns="91425" rIns="91425" bIns="91425" anchor="t" anchorCtr="0">
            <a:noAutofit/>
          </a:bodyPr>
          <a:lstStyle/>
          <a:p>
            <a:pPr lvl="0">
              <a:spcBef>
                <a:spcPts val="0"/>
              </a:spcBef>
              <a:buNone/>
            </a:pPr>
            <a:endParaRPr/>
          </a:p>
        </p:txBody>
      </p:sp>
      <p:sp>
        <p:nvSpPr>
          <p:cNvPr id="572" name="Shape 572"/>
          <p:cNvSpPr>
            <a:spLocks noGrp="1" noRot="1" noChangeAspect="1"/>
          </p:cNvSpPr>
          <p:nvPr>
            <p:ph type="sldImg" idx="2"/>
          </p:nvPr>
        </p:nvSpPr>
        <p:spPr>
          <a:xfrm>
            <a:off x="1204912" y="704850"/>
            <a:ext cx="4692649" cy="35194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386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p:nvPr/>
        </p:nvSpPr>
        <p:spPr>
          <a:xfrm>
            <a:off x="4024312" y="8918575"/>
            <a:ext cx="3078162" cy="469899"/>
          </a:xfrm>
          <a:prstGeom prst="rect">
            <a:avLst/>
          </a:prstGeom>
          <a:noFill/>
          <a:ln>
            <a:noFill/>
          </a:ln>
        </p:spPr>
        <p:txBody>
          <a:bodyPr lIns="94225" tIns="47100" rIns="94225" bIns="47100" anchor="b" anchorCtr="0">
            <a:noAutofit/>
          </a:bodyPr>
          <a:lstStyle/>
          <a:p>
            <a:pPr marL="0" marR="0" lvl="0" indent="0" algn="r" rtl="0">
              <a:lnSpc>
                <a:spcPct val="100000"/>
              </a:lnSpc>
              <a:spcBef>
                <a:spcPts val="0"/>
              </a:spcBef>
              <a:spcAft>
                <a:spcPts val="0"/>
              </a:spcAft>
              <a:buClr>
                <a:srgbClr val="000000"/>
              </a:buClr>
              <a:buSzPct val="25000"/>
              <a:buFont typeface="Comic Sans MS"/>
              <a:buNone/>
            </a:pPr>
            <a:fld id="{00000000-1234-1234-1234-123412341234}" type="slidenum">
              <a:rPr lang="en-US" sz="1200" b="0" i="0" u="none">
                <a:solidFill>
                  <a:srgbClr val="000000"/>
                </a:solidFill>
                <a:latin typeface="Comic Sans MS"/>
                <a:ea typeface="Comic Sans MS"/>
                <a:cs typeface="Comic Sans MS"/>
                <a:sym typeface="Comic Sans MS"/>
              </a:rPr>
              <a:t>3</a:t>
            </a:fld>
            <a:endParaRPr lang="en-US" sz="1200" b="0" i="0" u="none">
              <a:solidFill>
                <a:srgbClr val="000000"/>
              </a:solidFill>
              <a:latin typeface="Comic Sans MS"/>
              <a:ea typeface="Comic Sans MS"/>
              <a:cs typeface="Comic Sans MS"/>
              <a:sym typeface="Comic Sans MS"/>
            </a:endParaRPr>
          </a:p>
        </p:txBody>
      </p:sp>
      <p:sp>
        <p:nvSpPr>
          <p:cNvPr id="182" name="Shape 182"/>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3" name="Shape 183"/>
          <p:cNvSpPr txBox="1">
            <a:spLocks noGrp="1"/>
          </p:cNvSpPr>
          <p:nvPr>
            <p:ph type="body" idx="1"/>
          </p:nvPr>
        </p:nvSpPr>
        <p:spPr>
          <a:xfrm>
            <a:off x="947737" y="4459287"/>
            <a:ext cx="5206999" cy="4224336"/>
          </a:xfrm>
          <a:prstGeom prst="rect">
            <a:avLst/>
          </a:prstGeom>
          <a:noFill/>
          <a:ln>
            <a:noFill/>
          </a:ln>
        </p:spPr>
        <p:txBody>
          <a:bodyPr lIns="94225" tIns="47100" rIns="94225" bIns="47100" anchor="t" anchorCtr="0">
            <a:noAutofit/>
          </a:bodyPr>
          <a:lstStyle/>
          <a:p>
            <a:pPr marL="0" marR="0" lvl="0" indent="0" algn="l" rtl="0">
              <a:spcBef>
                <a:spcPts val="0"/>
              </a:spcBef>
              <a:buSzPct val="25000"/>
              <a:buFont typeface="Arial"/>
              <a:buNone/>
            </a:pPr>
            <a:r>
              <a:rPr lang="en-US" sz="1800" b="0" i="0" u="none" strike="noStrike" cap="none"/>
              <a:t>All life on earth uses a chemical called DNA to carry its genetic code or blueprint.  In this lesson we be examining the structure of this unique molecule.</a:t>
            </a:r>
          </a:p>
          <a:p>
            <a:pPr marL="0" marR="0" lvl="0" indent="0" algn="l" rtl="0">
              <a:spcBef>
                <a:spcPts val="0"/>
              </a:spcBef>
              <a:buSzPct val="25000"/>
              <a:buFont typeface="Arial"/>
              <a:buNone/>
            </a:pPr>
            <a:r>
              <a:rPr lang="en-US" sz="1800" b="0" i="1" u="none" strike="noStrike" cap="none"/>
              <a:t>{Point out the alligator’s eyes in the first picture.} </a:t>
            </a:r>
            <a:r>
              <a:rPr lang="en-US" sz="1800" b="0" i="0" u="none" strike="noStrike" cap="none"/>
              <a:t>By the way, can you make out what this is?</a:t>
            </a:r>
          </a:p>
          <a:p>
            <a:pPr marL="0" marR="0" lvl="0" indent="0" algn="l" rtl="0">
              <a:spcBef>
                <a:spcPts val="0"/>
              </a:spcBef>
              <a:buSzPct val="25000"/>
              <a:buFont typeface="Arial"/>
              <a:buNone/>
            </a:pPr>
            <a:endParaRPr sz="1800" b="0" i="1" u="none" strike="noStrike" cap="none"/>
          </a:p>
          <a:p>
            <a:pPr marL="0" marR="0" lvl="0" indent="0" algn="l" rtl="0">
              <a:spcBef>
                <a:spcPts val="0"/>
              </a:spcBef>
              <a:buSzPct val="25000"/>
              <a:buFont typeface="Arial"/>
              <a:buNone/>
            </a:pPr>
            <a:endParaRPr sz="1800" b="0" i="1" u="none" strike="noStrike" cap="none"/>
          </a:p>
          <a:p>
            <a:pPr marL="0" marR="0" lvl="0" indent="0" algn="l" rtl="0">
              <a:spcBef>
                <a:spcPts val="0"/>
              </a:spcBef>
              <a:buSzPct val="25000"/>
              <a:buFont typeface="Arial"/>
              <a:buNone/>
            </a:pPr>
            <a:r>
              <a:rPr lang="en-US" sz="1800" b="0" i="1" u="none" strike="noStrike" cap="none"/>
              <a:t>***************************************************************</a:t>
            </a:r>
          </a:p>
          <a:p>
            <a:pPr marL="0" marR="0" lvl="0" indent="0" algn="l" rtl="0">
              <a:spcBef>
                <a:spcPts val="0"/>
              </a:spcBef>
              <a:buSzPct val="25000"/>
              <a:buFont typeface="Arial"/>
              <a:buNone/>
            </a:pPr>
            <a:r>
              <a:rPr lang="en-US" sz="1000" b="0" i="0" u="none" strike="noStrike" cap="none"/>
              <a:t>[The goal of this presentation is to introduce high school biology students to the chemical structure of DNA.  It is meant to be presented in the classroom while accompanying the teacher’s lecture, under the control of the teacher.]</a:t>
            </a:r>
          </a:p>
        </p:txBody>
      </p:sp>
    </p:spTree>
    <p:extLst>
      <p:ext uri="{BB962C8B-B14F-4D97-AF65-F5344CB8AC3E}">
        <p14:creationId xmlns:p14="http://schemas.microsoft.com/office/powerpoint/2010/main" val="2076139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txBox="1">
            <a:spLocks noGrp="1"/>
          </p:cNvSpPr>
          <p:nvPr>
            <p:ph type="body" idx="1"/>
          </p:nvPr>
        </p:nvSpPr>
        <p:spPr>
          <a:xfrm>
            <a:off x="947737" y="4459287"/>
            <a:ext cx="5206999" cy="4224336"/>
          </a:xfrm>
          <a:prstGeom prst="rect">
            <a:avLst/>
          </a:prstGeom>
        </p:spPr>
        <p:txBody>
          <a:bodyPr lIns="91425" tIns="91425" rIns="91425" bIns="91425" anchor="t" anchorCtr="0">
            <a:noAutofit/>
          </a:bodyPr>
          <a:lstStyle/>
          <a:p>
            <a:pPr lvl="0">
              <a:spcBef>
                <a:spcPts val="0"/>
              </a:spcBef>
              <a:buNone/>
            </a:pPr>
            <a:endParaRPr/>
          </a:p>
        </p:txBody>
      </p:sp>
      <p:sp>
        <p:nvSpPr>
          <p:cNvPr id="582" name="Shape 582"/>
          <p:cNvSpPr>
            <a:spLocks noGrp="1" noRot="1" noChangeAspect="1"/>
          </p:cNvSpPr>
          <p:nvPr>
            <p:ph type="sldImg" idx="2"/>
          </p:nvPr>
        </p:nvSpPr>
        <p:spPr>
          <a:xfrm>
            <a:off x="1204912" y="704850"/>
            <a:ext cx="4692649" cy="35194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15546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txBox="1">
            <a:spLocks noGrp="1"/>
          </p:cNvSpPr>
          <p:nvPr>
            <p:ph type="body" idx="1"/>
          </p:nvPr>
        </p:nvSpPr>
        <p:spPr>
          <a:xfrm>
            <a:off x="947737" y="4459287"/>
            <a:ext cx="5206999" cy="4224336"/>
          </a:xfrm>
          <a:prstGeom prst="rect">
            <a:avLst/>
          </a:prstGeom>
        </p:spPr>
        <p:txBody>
          <a:bodyPr lIns="91425" tIns="91425" rIns="91425" bIns="91425" anchor="t" anchorCtr="0">
            <a:noAutofit/>
          </a:bodyPr>
          <a:lstStyle/>
          <a:p>
            <a:pPr lvl="0">
              <a:spcBef>
                <a:spcPts val="0"/>
              </a:spcBef>
              <a:buNone/>
            </a:pPr>
            <a:endParaRPr/>
          </a:p>
        </p:txBody>
      </p:sp>
      <p:sp>
        <p:nvSpPr>
          <p:cNvPr id="592" name="Shape 592"/>
          <p:cNvSpPr>
            <a:spLocks noGrp="1" noRot="1" noChangeAspect="1"/>
          </p:cNvSpPr>
          <p:nvPr>
            <p:ph type="sldImg" idx="2"/>
          </p:nvPr>
        </p:nvSpPr>
        <p:spPr>
          <a:xfrm>
            <a:off x="1204912" y="704850"/>
            <a:ext cx="4692649" cy="35194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75198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Shape 601"/>
          <p:cNvSpPr txBox="1"/>
          <p:nvPr/>
        </p:nvSpPr>
        <p:spPr>
          <a:xfrm>
            <a:off x="4024312" y="8918575"/>
            <a:ext cx="3078162" cy="469899"/>
          </a:xfrm>
          <a:prstGeom prst="rect">
            <a:avLst/>
          </a:prstGeom>
          <a:noFill/>
          <a:ln>
            <a:noFill/>
          </a:ln>
        </p:spPr>
        <p:txBody>
          <a:bodyPr lIns="94225" tIns="47100" rIns="94225" bIns="47100" anchor="b" anchorCtr="0">
            <a:noAutofit/>
          </a:bodyPr>
          <a:lstStyle/>
          <a:p>
            <a:pPr marL="0" marR="0" lvl="0" indent="0" algn="r" rtl="0">
              <a:lnSpc>
                <a:spcPct val="100000"/>
              </a:lnSpc>
              <a:spcBef>
                <a:spcPts val="0"/>
              </a:spcBef>
              <a:spcAft>
                <a:spcPts val="0"/>
              </a:spcAft>
              <a:buClr>
                <a:srgbClr val="000000"/>
              </a:buClr>
              <a:buSzPct val="25000"/>
              <a:buFont typeface="Comic Sans MS"/>
              <a:buNone/>
            </a:pPr>
            <a:fld id="{00000000-1234-1234-1234-123412341234}" type="slidenum">
              <a:rPr lang="en-US" sz="1200" b="0" i="0" u="none">
                <a:solidFill>
                  <a:srgbClr val="000000"/>
                </a:solidFill>
                <a:latin typeface="Comic Sans MS"/>
                <a:ea typeface="Comic Sans MS"/>
                <a:cs typeface="Comic Sans MS"/>
                <a:sym typeface="Comic Sans MS"/>
              </a:rPr>
              <a:t>32</a:t>
            </a:fld>
            <a:endParaRPr lang="en-US" sz="1200" b="0" i="0" u="none">
              <a:solidFill>
                <a:srgbClr val="000000"/>
              </a:solidFill>
              <a:latin typeface="Comic Sans MS"/>
              <a:ea typeface="Comic Sans MS"/>
              <a:cs typeface="Comic Sans MS"/>
              <a:sym typeface="Comic Sans MS"/>
            </a:endParaRPr>
          </a:p>
        </p:txBody>
      </p:sp>
      <p:sp>
        <p:nvSpPr>
          <p:cNvPr id="602" name="Shape 602"/>
          <p:cNvSpPr>
            <a:spLocks noGrp="1" noRot="1" noChangeAspect="1"/>
          </p:cNvSpPr>
          <p:nvPr>
            <p:ph type="sldImg" idx="2"/>
          </p:nvPr>
        </p:nvSpPr>
        <p:spPr>
          <a:xfrm>
            <a:off x="1204912" y="704850"/>
            <a:ext cx="4692649" cy="35194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03" name="Shape 603"/>
          <p:cNvSpPr txBox="1">
            <a:spLocks noGrp="1"/>
          </p:cNvSpPr>
          <p:nvPr>
            <p:ph type="body" idx="1"/>
          </p:nvPr>
        </p:nvSpPr>
        <p:spPr>
          <a:xfrm>
            <a:off x="947737" y="4459287"/>
            <a:ext cx="5206999" cy="4224336"/>
          </a:xfrm>
          <a:prstGeom prst="rect">
            <a:avLst/>
          </a:prstGeom>
          <a:noFill/>
          <a:ln>
            <a:noFill/>
          </a:ln>
        </p:spPr>
        <p:txBody>
          <a:bodyPr lIns="94225" tIns="47100" rIns="94225" bIns="47100" anchor="t" anchorCtr="0">
            <a:noAutofit/>
          </a:bodyPr>
          <a:lstStyle/>
          <a:p>
            <a:pPr marL="0" marR="0" lvl="0" indent="0" algn="l" rtl="0">
              <a:spcBef>
                <a:spcPts val="0"/>
              </a:spcBef>
              <a:buSzPct val="25000"/>
              <a:buFont typeface="Arial"/>
              <a:buNone/>
            </a:pPr>
            <a:r>
              <a:rPr lang="en-US" sz="1800" b="0" i="0" u="none" strike="noStrike" cap="none"/>
              <a:t>About better food crops, this area is controversial. There is a Dr. Charles Arntzen who is working on bioengineering foods with vaccines in them.  People in poor countries could be immunized against diseases just by eating a banana, for instance.</a:t>
            </a:r>
          </a:p>
        </p:txBody>
      </p:sp>
    </p:spTree>
    <p:extLst>
      <p:ext uri="{BB962C8B-B14F-4D97-AF65-F5344CB8AC3E}">
        <p14:creationId xmlns:p14="http://schemas.microsoft.com/office/powerpoint/2010/main" val="33939052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Shape 612"/>
          <p:cNvSpPr txBox="1">
            <a:spLocks noGrp="1"/>
          </p:cNvSpPr>
          <p:nvPr>
            <p:ph type="body" idx="1"/>
          </p:nvPr>
        </p:nvSpPr>
        <p:spPr>
          <a:xfrm>
            <a:off x="947737" y="4459287"/>
            <a:ext cx="5206999" cy="4224336"/>
          </a:xfrm>
          <a:prstGeom prst="rect">
            <a:avLst/>
          </a:prstGeom>
        </p:spPr>
        <p:txBody>
          <a:bodyPr lIns="91425" tIns="91425" rIns="91425" bIns="91425" anchor="t" anchorCtr="0">
            <a:noAutofit/>
          </a:bodyPr>
          <a:lstStyle/>
          <a:p>
            <a:pPr lvl="0">
              <a:spcBef>
                <a:spcPts val="0"/>
              </a:spcBef>
              <a:buNone/>
            </a:pPr>
            <a:endParaRPr/>
          </a:p>
        </p:txBody>
      </p:sp>
      <p:sp>
        <p:nvSpPr>
          <p:cNvPr id="613" name="Shape 613"/>
          <p:cNvSpPr>
            <a:spLocks noGrp="1" noRot="1" noChangeAspect="1"/>
          </p:cNvSpPr>
          <p:nvPr>
            <p:ph type="sldImg" idx="2"/>
          </p:nvPr>
        </p:nvSpPr>
        <p:spPr>
          <a:xfrm>
            <a:off x="1204912" y="704850"/>
            <a:ext cx="4692649" cy="35194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40810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Shape 620"/>
          <p:cNvSpPr txBox="1">
            <a:spLocks noGrp="1"/>
          </p:cNvSpPr>
          <p:nvPr>
            <p:ph type="body" idx="1"/>
          </p:nvPr>
        </p:nvSpPr>
        <p:spPr>
          <a:xfrm>
            <a:off x="947737" y="4459287"/>
            <a:ext cx="5206999" cy="4224336"/>
          </a:xfrm>
          <a:prstGeom prst="rect">
            <a:avLst/>
          </a:prstGeom>
        </p:spPr>
        <p:txBody>
          <a:bodyPr lIns="91425" tIns="91425" rIns="91425" bIns="91425" anchor="t" anchorCtr="0">
            <a:noAutofit/>
          </a:bodyPr>
          <a:lstStyle/>
          <a:p>
            <a:pPr lvl="0">
              <a:spcBef>
                <a:spcPts val="0"/>
              </a:spcBef>
              <a:buNone/>
            </a:pPr>
            <a:endParaRPr/>
          </a:p>
        </p:txBody>
      </p:sp>
      <p:sp>
        <p:nvSpPr>
          <p:cNvPr id="621" name="Shape 621"/>
          <p:cNvSpPr>
            <a:spLocks noGrp="1" noRot="1" noChangeAspect="1"/>
          </p:cNvSpPr>
          <p:nvPr>
            <p:ph type="sldImg" idx="2"/>
          </p:nvPr>
        </p:nvSpPr>
        <p:spPr>
          <a:xfrm>
            <a:off x="1204912" y="704850"/>
            <a:ext cx="4692649" cy="35194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34515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Shape 628"/>
          <p:cNvSpPr txBox="1">
            <a:spLocks noGrp="1"/>
          </p:cNvSpPr>
          <p:nvPr>
            <p:ph type="body" idx="1"/>
          </p:nvPr>
        </p:nvSpPr>
        <p:spPr>
          <a:xfrm>
            <a:off x="947737" y="4459287"/>
            <a:ext cx="5206999" cy="4224336"/>
          </a:xfrm>
          <a:prstGeom prst="rect">
            <a:avLst/>
          </a:prstGeom>
        </p:spPr>
        <p:txBody>
          <a:bodyPr lIns="91425" tIns="91425" rIns="91425" bIns="91425" anchor="t" anchorCtr="0">
            <a:noAutofit/>
          </a:bodyPr>
          <a:lstStyle/>
          <a:p>
            <a:pPr lvl="0">
              <a:spcBef>
                <a:spcPts val="0"/>
              </a:spcBef>
              <a:buNone/>
            </a:pPr>
            <a:endParaRPr/>
          </a:p>
        </p:txBody>
      </p:sp>
      <p:sp>
        <p:nvSpPr>
          <p:cNvPr id="629" name="Shape 629"/>
          <p:cNvSpPr>
            <a:spLocks noGrp="1" noRot="1" noChangeAspect="1"/>
          </p:cNvSpPr>
          <p:nvPr>
            <p:ph type="sldImg" idx="2"/>
          </p:nvPr>
        </p:nvSpPr>
        <p:spPr>
          <a:xfrm>
            <a:off x="1204912" y="704850"/>
            <a:ext cx="4692649" cy="35194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80611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Shape 635"/>
          <p:cNvSpPr txBox="1">
            <a:spLocks noGrp="1"/>
          </p:cNvSpPr>
          <p:nvPr>
            <p:ph type="body" idx="1"/>
          </p:nvPr>
        </p:nvSpPr>
        <p:spPr>
          <a:xfrm>
            <a:off x="947737" y="4459287"/>
            <a:ext cx="5206999" cy="4224336"/>
          </a:xfrm>
          <a:prstGeom prst="rect">
            <a:avLst/>
          </a:prstGeom>
        </p:spPr>
        <p:txBody>
          <a:bodyPr lIns="91425" tIns="91425" rIns="91425" bIns="91425" anchor="t" anchorCtr="0">
            <a:noAutofit/>
          </a:bodyPr>
          <a:lstStyle/>
          <a:p>
            <a:pPr lvl="0">
              <a:spcBef>
                <a:spcPts val="0"/>
              </a:spcBef>
              <a:buNone/>
            </a:pPr>
            <a:endParaRPr/>
          </a:p>
        </p:txBody>
      </p:sp>
      <p:sp>
        <p:nvSpPr>
          <p:cNvPr id="636" name="Shape 636"/>
          <p:cNvSpPr>
            <a:spLocks noGrp="1" noRot="1" noChangeAspect="1"/>
          </p:cNvSpPr>
          <p:nvPr>
            <p:ph type="sldImg" idx="2"/>
          </p:nvPr>
        </p:nvSpPr>
        <p:spPr>
          <a:xfrm>
            <a:off x="1204912" y="704850"/>
            <a:ext cx="4692649" cy="35194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47023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Shape 642"/>
          <p:cNvSpPr txBox="1">
            <a:spLocks noGrp="1"/>
          </p:cNvSpPr>
          <p:nvPr>
            <p:ph type="body" idx="1"/>
          </p:nvPr>
        </p:nvSpPr>
        <p:spPr>
          <a:xfrm>
            <a:off x="947737" y="4459287"/>
            <a:ext cx="5206999" cy="4224336"/>
          </a:xfrm>
          <a:prstGeom prst="rect">
            <a:avLst/>
          </a:prstGeom>
        </p:spPr>
        <p:txBody>
          <a:bodyPr lIns="91425" tIns="91425" rIns="91425" bIns="91425" anchor="t" anchorCtr="0">
            <a:noAutofit/>
          </a:bodyPr>
          <a:lstStyle/>
          <a:p>
            <a:pPr lvl="0">
              <a:spcBef>
                <a:spcPts val="0"/>
              </a:spcBef>
              <a:buNone/>
            </a:pPr>
            <a:endParaRPr/>
          </a:p>
        </p:txBody>
      </p:sp>
      <p:sp>
        <p:nvSpPr>
          <p:cNvPr id="643" name="Shape 643"/>
          <p:cNvSpPr>
            <a:spLocks noGrp="1" noRot="1" noChangeAspect="1"/>
          </p:cNvSpPr>
          <p:nvPr>
            <p:ph type="sldImg" idx="2"/>
          </p:nvPr>
        </p:nvSpPr>
        <p:spPr>
          <a:xfrm>
            <a:off x="1204912" y="704850"/>
            <a:ext cx="4692649" cy="35194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83016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Shape 651"/>
          <p:cNvSpPr txBox="1"/>
          <p:nvPr/>
        </p:nvSpPr>
        <p:spPr>
          <a:xfrm>
            <a:off x="4024312" y="8918575"/>
            <a:ext cx="3078162" cy="469899"/>
          </a:xfrm>
          <a:prstGeom prst="rect">
            <a:avLst/>
          </a:prstGeom>
          <a:noFill/>
          <a:ln>
            <a:noFill/>
          </a:ln>
        </p:spPr>
        <p:txBody>
          <a:bodyPr lIns="94225" tIns="47100" rIns="94225" bIns="47100" anchor="b" anchorCtr="0">
            <a:noAutofit/>
          </a:bodyPr>
          <a:lstStyle/>
          <a:p>
            <a:pPr marL="0" marR="0" lvl="0" indent="0" algn="r" rtl="0">
              <a:lnSpc>
                <a:spcPct val="100000"/>
              </a:lnSpc>
              <a:spcBef>
                <a:spcPts val="0"/>
              </a:spcBef>
              <a:spcAft>
                <a:spcPts val="0"/>
              </a:spcAft>
              <a:buClr>
                <a:srgbClr val="000000"/>
              </a:buClr>
              <a:buSzPct val="25000"/>
              <a:buFont typeface="Comic Sans MS"/>
              <a:buNone/>
            </a:pPr>
            <a:fld id="{00000000-1234-1234-1234-123412341234}" type="slidenum">
              <a:rPr lang="en-US" sz="1200" b="0" i="0" u="none">
                <a:solidFill>
                  <a:srgbClr val="000000"/>
                </a:solidFill>
                <a:latin typeface="Comic Sans MS"/>
                <a:ea typeface="Comic Sans MS"/>
                <a:cs typeface="Comic Sans MS"/>
                <a:sym typeface="Comic Sans MS"/>
              </a:rPr>
              <a:t>38</a:t>
            </a:fld>
            <a:endParaRPr lang="en-US" sz="1200" b="0" i="0" u="none">
              <a:solidFill>
                <a:srgbClr val="000000"/>
              </a:solidFill>
              <a:latin typeface="Comic Sans MS"/>
              <a:ea typeface="Comic Sans MS"/>
              <a:cs typeface="Comic Sans MS"/>
              <a:sym typeface="Comic Sans MS"/>
            </a:endParaRPr>
          </a:p>
        </p:txBody>
      </p:sp>
      <p:sp>
        <p:nvSpPr>
          <p:cNvPr id="652" name="Shape 652"/>
          <p:cNvSpPr>
            <a:spLocks noGrp="1" noRot="1" noChangeAspect="1"/>
          </p:cNvSpPr>
          <p:nvPr>
            <p:ph type="sldImg" idx="2"/>
          </p:nvPr>
        </p:nvSpPr>
        <p:spPr>
          <a:xfrm>
            <a:off x="1204912" y="704850"/>
            <a:ext cx="4692649" cy="35194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53" name="Shape 653"/>
          <p:cNvSpPr txBox="1">
            <a:spLocks noGrp="1"/>
          </p:cNvSpPr>
          <p:nvPr>
            <p:ph type="body" idx="1"/>
          </p:nvPr>
        </p:nvSpPr>
        <p:spPr>
          <a:xfrm>
            <a:off x="947737" y="4459287"/>
            <a:ext cx="5206999" cy="4224336"/>
          </a:xfrm>
          <a:prstGeom prst="rect">
            <a:avLst/>
          </a:prstGeom>
          <a:noFill/>
          <a:ln>
            <a:noFill/>
          </a:ln>
        </p:spPr>
        <p:txBody>
          <a:bodyPr lIns="94225" tIns="47100" rIns="94225" bIns="471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5595779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Shape 658"/>
          <p:cNvSpPr txBox="1">
            <a:spLocks noGrp="1"/>
          </p:cNvSpPr>
          <p:nvPr>
            <p:ph type="body" idx="1"/>
          </p:nvPr>
        </p:nvSpPr>
        <p:spPr>
          <a:xfrm>
            <a:off x="947737" y="4459287"/>
            <a:ext cx="5206999" cy="4224336"/>
          </a:xfrm>
          <a:prstGeom prst="rect">
            <a:avLst/>
          </a:prstGeom>
        </p:spPr>
        <p:txBody>
          <a:bodyPr lIns="91425" tIns="91425" rIns="91425" bIns="91425" anchor="t" anchorCtr="0">
            <a:noAutofit/>
          </a:bodyPr>
          <a:lstStyle/>
          <a:p>
            <a:pPr lvl="0">
              <a:spcBef>
                <a:spcPts val="0"/>
              </a:spcBef>
              <a:buNone/>
            </a:pPr>
            <a:endParaRPr/>
          </a:p>
        </p:txBody>
      </p:sp>
      <p:sp>
        <p:nvSpPr>
          <p:cNvPr id="659" name="Shape 659"/>
          <p:cNvSpPr>
            <a:spLocks noGrp="1" noRot="1" noChangeAspect="1"/>
          </p:cNvSpPr>
          <p:nvPr>
            <p:ph type="sldImg" idx="2"/>
          </p:nvPr>
        </p:nvSpPr>
        <p:spPr>
          <a:xfrm>
            <a:off x="1204912" y="704850"/>
            <a:ext cx="4692649" cy="35194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6239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947737" y="4459287"/>
            <a:ext cx="5207100" cy="4224299"/>
          </a:xfrm>
          <a:prstGeom prst="rect">
            <a:avLst/>
          </a:prstGeom>
        </p:spPr>
        <p:txBody>
          <a:bodyPr lIns="91425" tIns="91425" rIns="91425" bIns="91425" anchor="t" anchorCtr="0">
            <a:noAutofit/>
          </a:bodyPr>
          <a:lstStyle/>
          <a:p>
            <a:pPr lvl="0">
              <a:spcBef>
                <a:spcPts val="0"/>
              </a:spcBef>
              <a:buNone/>
            </a:pPr>
            <a:endParaRPr/>
          </a:p>
        </p:txBody>
      </p:sp>
      <p:sp>
        <p:nvSpPr>
          <p:cNvPr id="195" name="Shape 195"/>
          <p:cNvSpPr txBox="1">
            <a:spLocks noGrp="1"/>
          </p:cNvSpPr>
          <p:nvPr>
            <p:ph type="sldNum" idx="12"/>
          </p:nvPr>
        </p:nvSpPr>
        <p:spPr>
          <a:xfrm>
            <a:off x="4024312" y="8918575"/>
            <a:ext cx="3078299" cy="469800"/>
          </a:xfrm>
          <a:prstGeom prst="rect">
            <a:avLst/>
          </a:prstGeom>
        </p:spPr>
        <p:txBody>
          <a:bodyPr lIns="94225" tIns="47100" rIns="94225" bIns="47100" anchor="b" anchorCtr="0">
            <a:noAutofit/>
          </a:bodyPr>
          <a:lstStyle/>
          <a:p>
            <a:pPr lvl="0">
              <a:spcBef>
                <a:spcPts val="0"/>
              </a:spcBef>
              <a:buClr>
                <a:srgbClr val="000000"/>
              </a:buClr>
              <a:buSzPct val="25000"/>
              <a:buFont typeface="Comic Sans MS"/>
              <a:buNone/>
            </a:pPr>
            <a:fld id="{00000000-1234-1234-1234-123412341234}" type="slidenum">
              <a:rPr lang="en-US"/>
              <a:t>4</a:t>
            </a:fld>
            <a:endParaRPr lang="en-US"/>
          </a:p>
        </p:txBody>
      </p:sp>
    </p:spTree>
    <p:extLst>
      <p:ext uri="{BB962C8B-B14F-4D97-AF65-F5344CB8AC3E}">
        <p14:creationId xmlns:p14="http://schemas.microsoft.com/office/powerpoint/2010/main" val="29731247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Shape 665"/>
          <p:cNvSpPr txBox="1">
            <a:spLocks noGrp="1"/>
          </p:cNvSpPr>
          <p:nvPr>
            <p:ph type="body" idx="1"/>
          </p:nvPr>
        </p:nvSpPr>
        <p:spPr>
          <a:xfrm>
            <a:off x="947737" y="4459287"/>
            <a:ext cx="5206999" cy="4224336"/>
          </a:xfrm>
          <a:prstGeom prst="rect">
            <a:avLst/>
          </a:prstGeom>
        </p:spPr>
        <p:txBody>
          <a:bodyPr lIns="91425" tIns="91425" rIns="91425" bIns="91425" anchor="t" anchorCtr="0">
            <a:noAutofit/>
          </a:bodyPr>
          <a:lstStyle/>
          <a:p>
            <a:pPr lvl="0">
              <a:spcBef>
                <a:spcPts val="0"/>
              </a:spcBef>
              <a:buNone/>
            </a:pPr>
            <a:endParaRPr/>
          </a:p>
        </p:txBody>
      </p:sp>
      <p:sp>
        <p:nvSpPr>
          <p:cNvPr id="666" name="Shape 666"/>
          <p:cNvSpPr>
            <a:spLocks noGrp="1" noRot="1" noChangeAspect="1"/>
          </p:cNvSpPr>
          <p:nvPr>
            <p:ph type="sldImg" idx="2"/>
          </p:nvPr>
        </p:nvSpPr>
        <p:spPr>
          <a:xfrm>
            <a:off x="1204912" y="704850"/>
            <a:ext cx="4692649" cy="35194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68079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Shape 672"/>
          <p:cNvSpPr>
            <a:spLocks noGrp="1" noRot="1" noChangeAspect="1"/>
          </p:cNvSpPr>
          <p:nvPr>
            <p:ph type="sldImg" idx="2"/>
          </p:nvPr>
        </p:nvSpPr>
        <p:spPr>
          <a:xfrm>
            <a:off x="1204912" y="704850"/>
            <a:ext cx="4692600" cy="3519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3" name="Shape 673"/>
          <p:cNvSpPr txBox="1">
            <a:spLocks noGrp="1"/>
          </p:cNvSpPr>
          <p:nvPr>
            <p:ph type="body" idx="1"/>
          </p:nvPr>
        </p:nvSpPr>
        <p:spPr>
          <a:xfrm>
            <a:off x="947737" y="4459287"/>
            <a:ext cx="5207100" cy="4224299"/>
          </a:xfrm>
          <a:prstGeom prst="rect">
            <a:avLst/>
          </a:prstGeom>
        </p:spPr>
        <p:txBody>
          <a:bodyPr lIns="91425" tIns="91425" rIns="91425" bIns="91425" anchor="t" anchorCtr="0">
            <a:noAutofit/>
          </a:bodyPr>
          <a:lstStyle/>
          <a:p>
            <a:pPr lvl="0">
              <a:spcBef>
                <a:spcPts val="0"/>
              </a:spcBef>
              <a:buNone/>
            </a:pPr>
            <a:endParaRPr/>
          </a:p>
        </p:txBody>
      </p:sp>
      <p:sp>
        <p:nvSpPr>
          <p:cNvPr id="674" name="Shape 674"/>
          <p:cNvSpPr txBox="1">
            <a:spLocks noGrp="1"/>
          </p:cNvSpPr>
          <p:nvPr>
            <p:ph type="sldNum" idx="12"/>
          </p:nvPr>
        </p:nvSpPr>
        <p:spPr>
          <a:xfrm>
            <a:off x="4024312" y="8918575"/>
            <a:ext cx="3078299" cy="469800"/>
          </a:xfrm>
          <a:prstGeom prst="rect">
            <a:avLst/>
          </a:prstGeom>
        </p:spPr>
        <p:txBody>
          <a:bodyPr lIns="94225" tIns="47100" rIns="94225" bIns="47100" anchor="b" anchorCtr="0">
            <a:noAutofit/>
          </a:bodyPr>
          <a:lstStyle/>
          <a:p>
            <a:pPr lvl="0">
              <a:spcBef>
                <a:spcPts val="0"/>
              </a:spcBef>
              <a:buClr>
                <a:srgbClr val="000000"/>
              </a:buClr>
              <a:buSzPct val="25000"/>
              <a:buFont typeface="Comic Sans MS"/>
              <a:buNone/>
            </a:pPr>
            <a:fld id="{00000000-1234-1234-1234-123412341234}" type="slidenum">
              <a:rPr lang="en-US"/>
              <a:t>41</a:t>
            </a:fld>
            <a:endParaRPr lang="en-US"/>
          </a:p>
        </p:txBody>
      </p:sp>
    </p:spTree>
    <p:extLst>
      <p:ext uri="{BB962C8B-B14F-4D97-AF65-F5344CB8AC3E}">
        <p14:creationId xmlns:p14="http://schemas.microsoft.com/office/powerpoint/2010/main" val="23266140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Shape 680"/>
          <p:cNvSpPr txBox="1">
            <a:spLocks noGrp="1"/>
          </p:cNvSpPr>
          <p:nvPr>
            <p:ph type="body" idx="1"/>
          </p:nvPr>
        </p:nvSpPr>
        <p:spPr>
          <a:xfrm>
            <a:off x="947737" y="4459287"/>
            <a:ext cx="5206999" cy="4224336"/>
          </a:xfrm>
          <a:prstGeom prst="rect">
            <a:avLst/>
          </a:prstGeom>
        </p:spPr>
        <p:txBody>
          <a:bodyPr lIns="91425" tIns="91425" rIns="91425" bIns="91425" anchor="t" anchorCtr="0">
            <a:noAutofit/>
          </a:bodyPr>
          <a:lstStyle/>
          <a:p>
            <a:pPr lvl="0">
              <a:spcBef>
                <a:spcPts val="0"/>
              </a:spcBef>
              <a:buNone/>
            </a:pPr>
            <a:endParaRPr/>
          </a:p>
        </p:txBody>
      </p:sp>
      <p:sp>
        <p:nvSpPr>
          <p:cNvPr id="681" name="Shape 681"/>
          <p:cNvSpPr>
            <a:spLocks noGrp="1" noRot="1" noChangeAspect="1"/>
          </p:cNvSpPr>
          <p:nvPr>
            <p:ph type="sldImg" idx="2"/>
          </p:nvPr>
        </p:nvSpPr>
        <p:spPr>
          <a:xfrm>
            <a:off x="1204912" y="704850"/>
            <a:ext cx="4692649" cy="35194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33210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Shape 687"/>
          <p:cNvSpPr>
            <a:spLocks noGrp="1" noRot="1" noChangeAspect="1"/>
          </p:cNvSpPr>
          <p:nvPr>
            <p:ph type="sldImg" idx="2"/>
          </p:nvPr>
        </p:nvSpPr>
        <p:spPr>
          <a:xfrm>
            <a:off x="1204912" y="704850"/>
            <a:ext cx="4692600" cy="3519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8" name="Shape 688"/>
          <p:cNvSpPr txBox="1">
            <a:spLocks noGrp="1"/>
          </p:cNvSpPr>
          <p:nvPr>
            <p:ph type="body" idx="1"/>
          </p:nvPr>
        </p:nvSpPr>
        <p:spPr>
          <a:xfrm>
            <a:off x="947737" y="4459287"/>
            <a:ext cx="5207100" cy="4224299"/>
          </a:xfrm>
          <a:prstGeom prst="rect">
            <a:avLst/>
          </a:prstGeom>
        </p:spPr>
        <p:txBody>
          <a:bodyPr lIns="91425" tIns="91425" rIns="91425" bIns="91425" anchor="t" anchorCtr="0">
            <a:noAutofit/>
          </a:bodyPr>
          <a:lstStyle/>
          <a:p>
            <a:pPr lvl="0">
              <a:spcBef>
                <a:spcPts val="0"/>
              </a:spcBef>
              <a:buNone/>
            </a:pPr>
            <a:endParaRPr/>
          </a:p>
        </p:txBody>
      </p:sp>
      <p:sp>
        <p:nvSpPr>
          <p:cNvPr id="689" name="Shape 689"/>
          <p:cNvSpPr txBox="1">
            <a:spLocks noGrp="1"/>
          </p:cNvSpPr>
          <p:nvPr>
            <p:ph type="sldNum" idx="12"/>
          </p:nvPr>
        </p:nvSpPr>
        <p:spPr>
          <a:xfrm>
            <a:off x="4024312" y="8918575"/>
            <a:ext cx="3078299" cy="469800"/>
          </a:xfrm>
          <a:prstGeom prst="rect">
            <a:avLst/>
          </a:prstGeom>
        </p:spPr>
        <p:txBody>
          <a:bodyPr lIns="94225" tIns="47100" rIns="94225" bIns="47100" anchor="b" anchorCtr="0">
            <a:noAutofit/>
          </a:bodyPr>
          <a:lstStyle/>
          <a:p>
            <a:pPr lvl="0">
              <a:spcBef>
                <a:spcPts val="0"/>
              </a:spcBef>
              <a:buClr>
                <a:srgbClr val="000000"/>
              </a:buClr>
              <a:buSzPct val="25000"/>
              <a:buFont typeface="Comic Sans MS"/>
              <a:buNone/>
            </a:pPr>
            <a:fld id="{00000000-1234-1234-1234-123412341234}" type="slidenum">
              <a:rPr lang="en-US"/>
              <a:t>43</a:t>
            </a:fld>
            <a:endParaRPr lang="en-US"/>
          </a:p>
        </p:txBody>
      </p:sp>
    </p:spTree>
    <p:extLst>
      <p:ext uri="{BB962C8B-B14F-4D97-AF65-F5344CB8AC3E}">
        <p14:creationId xmlns:p14="http://schemas.microsoft.com/office/powerpoint/2010/main" val="37655921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Shape 694"/>
          <p:cNvSpPr txBox="1">
            <a:spLocks noGrp="1"/>
          </p:cNvSpPr>
          <p:nvPr>
            <p:ph type="body" idx="1"/>
          </p:nvPr>
        </p:nvSpPr>
        <p:spPr>
          <a:xfrm>
            <a:off x="947737" y="4459287"/>
            <a:ext cx="5206999" cy="4224336"/>
          </a:xfrm>
          <a:prstGeom prst="rect">
            <a:avLst/>
          </a:prstGeom>
        </p:spPr>
        <p:txBody>
          <a:bodyPr lIns="91425" tIns="91425" rIns="91425" bIns="91425" anchor="t" anchorCtr="0">
            <a:noAutofit/>
          </a:bodyPr>
          <a:lstStyle/>
          <a:p>
            <a:pPr lvl="0">
              <a:spcBef>
                <a:spcPts val="0"/>
              </a:spcBef>
              <a:buNone/>
            </a:pPr>
            <a:endParaRPr/>
          </a:p>
        </p:txBody>
      </p:sp>
      <p:sp>
        <p:nvSpPr>
          <p:cNvPr id="695" name="Shape 695"/>
          <p:cNvSpPr>
            <a:spLocks noGrp="1" noRot="1" noChangeAspect="1"/>
          </p:cNvSpPr>
          <p:nvPr>
            <p:ph type="sldImg" idx="2"/>
          </p:nvPr>
        </p:nvSpPr>
        <p:spPr>
          <a:xfrm>
            <a:off x="1204912" y="704850"/>
            <a:ext cx="4692649" cy="35194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64536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Shape 701"/>
          <p:cNvSpPr>
            <a:spLocks noGrp="1" noRot="1" noChangeAspect="1"/>
          </p:cNvSpPr>
          <p:nvPr>
            <p:ph type="sldImg" idx="2"/>
          </p:nvPr>
        </p:nvSpPr>
        <p:spPr>
          <a:xfrm>
            <a:off x="1204912" y="704850"/>
            <a:ext cx="4692649" cy="35194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02" name="Shape 702"/>
          <p:cNvSpPr txBox="1">
            <a:spLocks noGrp="1"/>
          </p:cNvSpPr>
          <p:nvPr>
            <p:ph type="body" idx="1"/>
          </p:nvPr>
        </p:nvSpPr>
        <p:spPr>
          <a:xfrm>
            <a:off x="947737" y="4459287"/>
            <a:ext cx="5206999" cy="4224336"/>
          </a:xfrm>
          <a:prstGeom prst="rect">
            <a:avLst/>
          </a:prstGeom>
          <a:noFill/>
          <a:ln>
            <a:noFill/>
          </a:ln>
        </p:spPr>
        <p:txBody>
          <a:bodyPr lIns="94225" tIns="47100" rIns="94225" bIns="47100" anchor="t" anchorCtr="0">
            <a:noAutofit/>
          </a:bodyPr>
          <a:lstStyle/>
          <a:p>
            <a:pPr marL="0" marR="0" lvl="0" indent="0" algn="l" rtl="0">
              <a:spcBef>
                <a:spcPts val="0"/>
              </a:spcBef>
              <a:buSzPct val="25000"/>
              <a:buNone/>
            </a:pPr>
            <a:endParaRPr sz="1800" b="0" i="0" u="none" strike="noStrike" cap="none"/>
          </a:p>
        </p:txBody>
      </p:sp>
      <p:sp>
        <p:nvSpPr>
          <p:cNvPr id="703" name="Shape 703"/>
          <p:cNvSpPr txBox="1"/>
          <p:nvPr/>
        </p:nvSpPr>
        <p:spPr>
          <a:xfrm>
            <a:off x="4024312" y="8918575"/>
            <a:ext cx="3078162" cy="469899"/>
          </a:xfrm>
          <a:prstGeom prst="rect">
            <a:avLst/>
          </a:prstGeom>
          <a:noFill/>
          <a:ln>
            <a:noFill/>
          </a:ln>
        </p:spPr>
        <p:txBody>
          <a:bodyPr lIns="94225" tIns="47100" rIns="94225" bIns="47100" anchor="b" anchorCtr="0">
            <a:noAutofit/>
          </a:bodyPr>
          <a:lstStyle/>
          <a:p>
            <a:pPr marL="0" marR="0" lvl="0" indent="0" algn="r" rtl="0">
              <a:lnSpc>
                <a:spcPct val="100000"/>
              </a:lnSpc>
              <a:spcBef>
                <a:spcPts val="0"/>
              </a:spcBef>
              <a:spcAft>
                <a:spcPts val="0"/>
              </a:spcAft>
              <a:buClr>
                <a:srgbClr val="000000"/>
              </a:buClr>
              <a:buSzPct val="25000"/>
              <a:buFont typeface="Comic Sans MS"/>
              <a:buNone/>
            </a:pPr>
            <a:fld id="{00000000-1234-1234-1234-123412341234}" type="slidenum">
              <a:rPr lang="en-US" sz="1200" b="0" i="0" u="none">
                <a:solidFill>
                  <a:srgbClr val="000000"/>
                </a:solidFill>
                <a:latin typeface="Comic Sans MS"/>
                <a:ea typeface="Comic Sans MS"/>
                <a:cs typeface="Comic Sans MS"/>
                <a:sym typeface="Comic Sans MS"/>
              </a:rPr>
              <a:t>45</a:t>
            </a:fld>
            <a:endParaRPr lang="en-US" sz="1200" b="0" i="0" u="none">
              <a:solidFill>
                <a:srgbClr val="000000"/>
              </a:solidFill>
              <a:latin typeface="Comic Sans MS"/>
              <a:ea typeface="Comic Sans MS"/>
              <a:cs typeface="Comic Sans MS"/>
              <a:sym typeface="Comic Sans MS"/>
            </a:endParaRPr>
          </a:p>
        </p:txBody>
      </p:sp>
    </p:spTree>
    <p:extLst>
      <p:ext uri="{BB962C8B-B14F-4D97-AF65-F5344CB8AC3E}">
        <p14:creationId xmlns:p14="http://schemas.microsoft.com/office/powerpoint/2010/main" val="33300719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Shape 727"/>
          <p:cNvSpPr txBox="1">
            <a:spLocks noGrp="1"/>
          </p:cNvSpPr>
          <p:nvPr>
            <p:ph type="body" idx="1"/>
          </p:nvPr>
        </p:nvSpPr>
        <p:spPr>
          <a:xfrm>
            <a:off x="947737" y="4459287"/>
            <a:ext cx="5206999" cy="4224336"/>
          </a:xfrm>
          <a:prstGeom prst="rect">
            <a:avLst/>
          </a:prstGeom>
        </p:spPr>
        <p:txBody>
          <a:bodyPr lIns="91425" tIns="91425" rIns="91425" bIns="91425" anchor="t" anchorCtr="0">
            <a:noAutofit/>
          </a:bodyPr>
          <a:lstStyle/>
          <a:p>
            <a:pPr lvl="0">
              <a:spcBef>
                <a:spcPts val="0"/>
              </a:spcBef>
              <a:buNone/>
            </a:pPr>
            <a:endParaRPr/>
          </a:p>
        </p:txBody>
      </p:sp>
      <p:sp>
        <p:nvSpPr>
          <p:cNvPr id="728" name="Shape 728"/>
          <p:cNvSpPr>
            <a:spLocks noGrp="1" noRot="1" noChangeAspect="1"/>
          </p:cNvSpPr>
          <p:nvPr>
            <p:ph type="sldImg" idx="2"/>
          </p:nvPr>
        </p:nvSpPr>
        <p:spPr>
          <a:xfrm>
            <a:off x="1204912" y="704850"/>
            <a:ext cx="4692649" cy="35194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33088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Shape 735"/>
          <p:cNvSpPr>
            <a:spLocks noGrp="1" noRot="1" noChangeAspect="1"/>
          </p:cNvSpPr>
          <p:nvPr>
            <p:ph type="sldImg" idx="2"/>
          </p:nvPr>
        </p:nvSpPr>
        <p:spPr>
          <a:xfrm>
            <a:off x="1204912" y="704850"/>
            <a:ext cx="4692649" cy="35194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36" name="Shape 736"/>
          <p:cNvSpPr txBox="1">
            <a:spLocks noGrp="1"/>
          </p:cNvSpPr>
          <p:nvPr>
            <p:ph type="body" idx="1"/>
          </p:nvPr>
        </p:nvSpPr>
        <p:spPr>
          <a:xfrm>
            <a:off x="947737" y="4459287"/>
            <a:ext cx="5206999" cy="4224336"/>
          </a:xfrm>
          <a:prstGeom prst="rect">
            <a:avLst/>
          </a:prstGeom>
          <a:noFill/>
          <a:ln>
            <a:noFill/>
          </a:ln>
        </p:spPr>
        <p:txBody>
          <a:bodyPr lIns="94225" tIns="47100" rIns="94225" bIns="47100" anchor="t" anchorCtr="0">
            <a:noAutofit/>
          </a:bodyPr>
          <a:lstStyle/>
          <a:p>
            <a:pPr marL="0" marR="0" lvl="0" indent="0" algn="l" rtl="0">
              <a:spcBef>
                <a:spcPts val="0"/>
              </a:spcBef>
              <a:buSzPct val="25000"/>
              <a:buNone/>
            </a:pPr>
            <a:endParaRPr sz="1800" b="0" i="0" u="none" strike="noStrike" cap="none"/>
          </a:p>
        </p:txBody>
      </p:sp>
      <p:sp>
        <p:nvSpPr>
          <p:cNvPr id="737" name="Shape 737"/>
          <p:cNvSpPr txBox="1"/>
          <p:nvPr/>
        </p:nvSpPr>
        <p:spPr>
          <a:xfrm>
            <a:off x="4024312" y="8918575"/>
            <a:ext cx="3078162" cy="469899"/>
          </a:xfrm>
          <a:prstGeom prst="rect">
            <a:avLst/>
          </a:prstGeom>
          <a:noFill/>
          <a:ln>
            <a:noFill/>
          </a:ln>
        </p:spPr>
        <p:txBody>
          <a:bodyPr lIns="94225" tIns="47100" rIns="94225" bIns="47100" anchor="b" anchorCtr="0">
            <a:noAutofit/>
          </a:bodyPr>
          <a:lstStyle/>
          <a:p>
            <a:pPr marL="0" marR="0" lvl="0" indent="0" algn="r" rtl="0">
              <a:lnSpc>
                <a:spcPct val="100000"/>
              </a:lnSpc>
              <a:spcBef>
                <a:spcPts val="0"/>
              </a:spcBef>
              <a:spcAft>
                <a:spcPts val="0"/>
              </a:spcAft>
              <a:buClr>
                <a:srgbClr val="000000"/>
              </a:buClr>
              <a:buSzPct val="25000"/>
              <a:buFont typeface="Comic Sans MS"/>
              <a:buNone/>
            </a:pPr>
            <a:fld id="{00000000-1234-1234-1234-123412341234}" type="slidenum">
              <a:rPr lang="en-US" sz="1200" b="0" i="0" u="none">
                <a:solidFill>
                  <a:srgbClr val="000000"/>
                </a:solidFill>
                <a:latin typeface="Comic Sans MS"/>
                <a:ea typeface="Comic Sans MS"/>
                <a:cs typeface="Comic Sans MS"/>
                <a:sym typeface="Comic Sans MS"/>
              </a:rPr>
              <a:t>47</a:t>
            </a:fld>
            <a:endParaRPr lang="en-US" sz="1200" b="0" i="0" u="none">
              <a:solidFill>
                <a:srgbClr val="000000"/>
              </a:solidFill>
              <a:latin typeface="Comic Sans MS"/>
              <a:ea typeface="Comic Sans MS"/>
              <a:cs typeface="Comic Sans MS"/>
              <a:sym typeface="Comic Sans MS"/>
            </a:endParaRPr>
          </a:p>
        </p:txBody>
      </p:sp>
    </p:spTree>
    <p:extLst>
      <p:ext uri="{BB962C8B-B14F-4D97-AF65-F5344CB8AC3E}">
        <p14:creationId xmlns:p14="http://schemas.microsoft.com/office/powerpoint/2010/main" val="10275342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Shape 742"/>
          <p:cNvSpPr txBox="1">
            <a:spLocks noGrp="1"/>
          </p:cNvSpPr>
          <p:nvPr>
            <p:ph type="body" idx="1"/>
          </p:nvPr>
        </p:nvSpPr>
        <p:spPr>
          <a:xfrm>
            <a:off x="947737" y="4459287"/>
            <a:ext cx="5206999" cy="4224336"/>
          </a:xfrm>
          <a:prstGeom prst="rect">
            <a:avLst/>
          </a:prstGeom>
        </p:spPr>
        <p:txBody>
          <a:bodyPr lIns="91425" tIns="91425" rIns="91425" bIns="91425" anchor="t" anchorCtr="0">
            <a:noAutofit/>
          </a:bodyPr>
          <a:lstStyle/>
          <a:p>
            <a:pPr lvl="0">
              <a:spcBef>
                <a:spcPts val="0"/>
              </a:spcBef>
              <a:buNone/>
            </a:pPr>
            <a:endParaRPr/>
          </a:p>
        </p:txBody>
      </p:sp>
      <p:sp>
        <p:nvSpPr>
          <p:cNvPr id="743" name="Shape 743"/>
          <p:cNvSpPr>
            <a:spLocks noGrp="1" noRot="1" noChangeAspect="1"/>
          </p:cNvSpPr>
          <p:nvPr>
            <p:ph type="sldImg" idx="2"/>
          </p:nvPr>
        </p:nvSpPr>
        <p:spPr>
          <a:xfrm>
            <a:off x="1204912" y="704850"/>
            <a:ext cx="4692649" cy="35194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09681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Shape 749"/>
          <p:cNvSpPr txBox="1">
            <a:spLocks noGrp="1"/>
          </p:cNvSpPr>
          <p:nvPr>
            <p:ph type="body" idx="1"/>
          </p:nvPr>
        </p:nvSpPr>
        <p:spPr>
          <a:xfrm>
            <a:off x="947737" y="4459287"/>
            <a:ext cx="5206999" cy="4224336"/>
          </a:xfrm>
          <a:prstGeom prst="rect">
            <a:avLst/>
          </a:prstGeom>
        </p:spPr>
        <p:txBody>
          <a:bodyPr lIns="91425" tIns="91425" rIns="91425" bIns="91425" anchor="t" anchorCtr="0">
            <a:noAutofit/>
          </a:bodyPr>
          <a:lstStyle/>
          <a:p>
            <a:pPr lvl="0">
              <a:spcBef>
                <a:spcPts val="0"/>
              </a:spcBef>
              <a:buNone/>
            </a:pPr>
            <a:endParaRPr/>
          </a:p>
        </p:txBody>
      </p:sp>
      <p:sp>
        <p:nvSpPr>
          <p:cNvPr id="750" name="Shape 750"/>
          <p:cNvSpPr>
            <a:spLocks noGrp="1" noRot="1" noChangeAspect="1"/>
          </p:cNvSpPr>
          <p:nvPr>
            <p:ph type="sldImg" idx="2"/>
          </p:nvPr>
        </p:nvSpPr>
        <p:spPr>
          <a:xfrm>
            <a:off x="1204912" y="704850"/>
            <a:ext cx="4692649" cy="35194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8776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204912" y="704850"/>
            <a:ext cx="4692600" cy="3519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947737" y="4459287"/>
            <a:ext cx="5207100" cy="4224299"/>
          </a:xfrm>
          <a:prstGeom prst="rect">
            <a:avLst/>
          </a:prstGeom>
        </p:spPr>
        <p:txBody>
          <a:bodyPr lIns="91425" tIns="91425" rIns="91425" bIns="91425" anchor="t" anchorCtr="0">
            <a:noAutofit/>
          </a:bodyPr>
          <a:lstStyle/>
          <a:p>
            <a:pPr lvl="0">
              <a:spcBef>
                <a:spcPts val="0"/>
              </a:spcBef>
              <a:buNone/>
            </a:pPr>
            <a:endParaRPr/>
          </a:p>
        </p:txBody>
      </p:sp>
      <p:sp>
        <p:nvSpPr>
          <p:cNvPr id="203" name="Shape 203"/>
          <p:cNvSpPr txBox="1">
            <a:spLocks noGrp="1"/>
          </p:cNvSpPr>
          <p:nvPr>
            <p:ph type="sldNum" idx="12"/>
          </p:nvPr>
        </p:nvSpPr>
        <p:spPr>
          <a:xfrm>
            <a:off x="4024312" y="8918575"/>
            <a:ext cx="3078299" cy="469800"/>
          </a:xfrm>
          <a:prstGeom prst="rect">
            <a:avLst/>
          </a:prstGeom>
        </p:spPr>
        <p:txBody>
          <a:bodyPr lIns="94225" tIns="47100" rIns="94225" bIns="47100" anchor="b" anchorCtr="0">
            <a:noAutofit/>
          </a:bodyPr>
          <a:lstStyle/>
          <a:p>
            <a:pPr lvl="0">
              <a:spcBef>
                <a:spcPts val="0"/>
              </a:spcBef>
              <a:buClr>
                <a:srgbClr val="000000"/>
              </a:buClr>
              <a:buSzPct val="25000"/>
              <a:buFont typeface="Comic Sans MS"/>
              <a:buNone/>
            </a:pPr>
            <a:fld id="{00000000-1234-1234-1234-123412341234}" type="slidenum">
              <a:rPr lang="en-US"/>
              <a:t>5</a:t>
            </a:fld>
            <a:endParaRPr lang="en-US"/>
          </a:p>
        </p:txBody>
      </p:sp>
    </p:spTree>
    <p:extLst>
      <p:ext uri="{BB962C8B-B14F-4D97-AF65-F5344CB8AC3E}">
        <p14:creationId xmlns:p14="http://schemas.microsoft.com/office/powerpoint/2010/main" val="2493391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204912" y="704850"/>
            <a:ext cx="4692600" cy="3519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947737" y="4459287"/>
            <a:ext cx="5207100" cy="4224299"/>
          </a:xfrm>
          <a:prstGeom prst="rect">
            <a:avLst/>
          </a:prstGeom>
        </p:spPr>
        <p:txBody>
          <a:bodyPr lIns="91425" tIns="91425" rIns="91425" bIns="91425" anchor="t" anchorCtr="0">
            <a:noAutofit/>
          </a:bodyPr>
          <a:lstStyle/>
          <a:p>
            <a:pPr lvl="0">
              <a:spcBef>
                <a:spcPts val="0"/>
              </a:spcBef>
              <a:buNone/>
            </a:pPr>
            <a:endParaRPr/>
          </a:p>
        </p:txBody>
      </p:sp>
      <p:sp>
        <p:nvSpPr>
          <p:cNvPr id="211" name="Shape 211"/>
          <p:cNvSpPr txBox="1">
            <a:spLocks noGrp="1"/>
          </p:cNvSpPr>
          <p:nvPr>
            <p:ph type="sldNum" idx="12"/>
          </p:nvPr>
        </p:nvSpPr>
        <p:spPr>
          <a:xfrm>
            <a:off x="4024312" y="8918575"/>
            <a:ext cx="3078299" cy="469800"/>
          </a:xfrm>
          <a:prstGeom prst="rect">
            <a:avLst/>
          </a:prstGeom>
        </p:spPr>
        <p:txBody>
          <a:bodyPr lIns="94225" tIns="47100" rIns="94225" bIns="47100" anchor="b" anchorCtr="0">
            <a:noAutofit/>
          </a:bodyPr>
          <a:lstStyle/>
          <a:p>
            <a:pPr lvl="0">
              <a:spcBef>
                <a:spcPts val="0"/>
              </a:spcBef>
              <a:buClr>
                <a:srgbClr val="000000"/>
              </a:buClr>
              <a:buSzPct val="25000"/>
              <a:buFont typeface="Comic Sans MS"/>
              <a:buNone/>
            </a:pPr>
            <a:fld id="{00000000-1234-1234-1234-123412341234}" type="slidenum">
              <a:rPr lang="en-US"/>
              <a:t>6</a:t>
            </a:fld>
            <a:endParaRPr lang="en-US"/>
          </a:p>
        </p:txBody>
      </p:sp>
    </p:spTree>
    <p:extLst>
      <p:ext uri="{BB962C8B-B14F-4D97-AF65-F5344CB8AC3E}">
        <p14:creationId xmlns:p14="http://schemas.microsoft.com/office/powerpoint/2010/main" val="1649420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947737" y="4459287"/>
            <a:ext cx="5206999" cy="4224336"/>
          </a:xfrm>
          <a:prstGeom prst="rect">
            <a:avLst/>
          </a:prstGeom>
        </p:spPr>
        <p:txBody>
          <a:bodyPr lIns="91425" tIns="91425" rIns="91425" bIns="91425" anchor="t" anchorCtr="0">
            <a:noAutofit/>
          </a:bodyPr>
          <a:lstStyle/>
          <a:p>
            <a:pPr lvl="0">
              <a:spcBef>
                <a:spcPts val="0"/>
              </a:spcBef>
              <a:buNone/>
            </a:pPr>
            <a:endParaRPr/>
          </a:p>
        </p:txBody>
      </p:sp>
      <p:sp>
        <p:nvSpPr>
          <p:cNvPr id="218" name="Shape 218"/>
          <p:cNvSpPr>
            <a:spLocks noGrp="1" noRot="1" noChangeAspect="1"/>
          </p:cNvSpPr>
          <p:nvPr>
            <p:ph type="sldImg" idx="2"/>
          </p:nvPr>
        </p:nvSpPr>
        <p:spPr>
          <a:xfrm>
            <a:off x="1204912" y="704850"/>
            <a:ext cx="4692649" cy="35194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4748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p:nvPr/>
        </p:nvSpPr>
        <p:spPr>
          <a:xfrm>
            <a:off x="4024312" y="8918575"/>
            <a:ext cx="3078162" cy="469899"/>
          </a:xfrm>
          <a:prstGeom prst="rect">
            <a:avLst/>
          </a:prstGeom>
          <a:noFill/>
          <a:ln>
            <a:noFill/>
          </a:ln>
        </p:spPr>
        <p:txBody>
          <a:bodyPr lIns="94225" tIns="47100" rIns="94225" bIns="47100" anchor="b" anchorCtr="0">
            <a:noAutofit/>
          </a:bodyPr>
          <a:lstStyle/>
          <a:p>
            <a:pPr marL="0" marR="0" lvl="0" indent="0" algn="r" rtl="0">
              <a:lnSpc>
                <a:spcPct val="100000"/>
              </a:lnSpc>
              <a:spcBef>
                <a:spcPts val="0"/>
              </a:spcBef>
              <a:spcAft>
                <a:spcPts val="0"/>
              </a:spcAft>
              <a:buClr>
                <a:srgbClr val="000000"/>
              </a:buClr>
              <a:buSzPct val="25000"/>
              <a:buFont typeface="Comic Sans MS"/>
              <a:buNone/>
            </a:pPr>
            <a:fld id="{00000000-1234-1234-1234-123412341234}" type="slidenum">
              <a:rPr lang="en-US" sz="1200" b="0" i="0" u="none">
                <a:solidFill>
                  <a:srgbClr val="000000"/>
                </a:solidFill>
                <a:latin typeface="Comic Sans MS"/>
                <a:ea typeface="Comic Sans MS"/>
                <a:cs typeface="Comic Sans MS"/>
                <a:sym typeface="Comic Sans MS"/>
              </a:rPr>
              <a:t>8</a:t>
            </a:fld>
            <a:endParaRPr lang="en-US" sz="1200" b="0" i="0" u="none">
              <a:solidFill>
                <a:srgbClr val="000000"/>
              </a:solidFill>
              <a:latin typeface="Comic Sans MS"/>
              <a:ea typeface="Comic Sans MS"/>
              <a:cs typeface="Comic Sans MS"/>
              <a:sym typeface="Comic Sans MS"/>
            </a:endParaRPr>
          </a:p>
        </p:txBody>
      </p:sp>
      <p:sp>
        <p:nvSpPr>
          <p:cNvPr id="226" name="Shape 226"/>
          <p:cNvSpPr>
            <a:spLocks noGrp="1" noRot="1" noChangeAspect="1"/>
          </p:cNvSpPr>
          <p:nvPr>
            <p:ph type="sldImg" idx="2"/>
          </p:nvPr>
        </p:nvSpPr>
        <p:spPr>
          <a:xfrm>
            <a:off x="1204912" y="704850"/>
            <a:ext cx="4692649" cy="35194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7" name="Shape 227"/>
          <p:cNvSpPr txBox="1">
            <a:spLocks noGrp="1"/>
          </p:cNvSpPr>
          <p:nvPr>
            <p:ph type="body" idx="1"/>
          </p:nvPr>
        </p:nvSpPr>
        <p:spPr>
          <a:xfrm>
            <a:off x="947737" y="4459287"/>
            <a:ext cx="5206999" cy="4224336"/>
          </a:xfrm>
          <a:prstGeom prst="rect">
            <a:avLst/>
          </a:prstGeom>
          <a:noFill/>
          <a:ln>
            <a:noFill/>
          </a:ln>
        </p:spPr>
        <p:txBody>
          <a:bodyPr lIns="94225" tIns="47100" rIns="94225" bIns="47100" anchor="t" anchorCtr="0">
            <a:noAutofit/>
          </a:bodyPr>
          <a:lstStyle/>
          <a:p>
            <a:pPr marL="0" marR="0" lvl="0" indent="0" algn="l" rtl="0">
              <a:spcBef>
                <a:spcPts val="0"/>
              </a:spcBef>
              <a:buSzPct val="25000"/>
              <a:buFont typeface="Arial"/>
              <a:buNone/>
            </a:pPr>
            <a:r>
              <a:rPr lang="en-US" sz="1800" b="0" i="0" u="none" strike="noStrike" cap="none"/>
              <a:t>{</a:t>
            </a:r>
            <a:r>
              <a:rPr lang="en-US" sz="1800" b="0" i="1" u="none" strike="noStrike" cap="none"/>
              <a:t>Ask students where the chromosomes are in this picture.  Or ask them where the DNA is.  Remind them that the mitochondria also have DNA</a:t>
            </a:r>
            <a:r>
              <a:rPr lang="en-US" sz="1800" b="0" i="0" u="none" strike="noStrike" cap="none"/>
              <a:t>.}</a:t>
            </a:r>
          </a:p>
        </p:txBody>
      </p:sp>
    </p:spTree>
    <p:extLst>
      <p:ext uri="{BB962C8B-B14F-4D97-AF65-F5344CB8AC3E}">
        <p14:creationId xmlns:p14="http://schemas.microsoft.com/office/powerpoint/2010/main" val="2561774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p:nvPr/>
        </p:nvSpPr>
        <p:spPr>
          <a:xfrm>
            <a:off x="4024312" y="8918575"/>
            <a:ext cx="3078162" cy="469899"/>
          </a:xfrm>
          <a:prstGeom prst="rect">
            <a:avLst/>
          </a:prstGeom>
          <a:noFill/>
          <a:ln>
            <a:noFill/>
          </a:ln>
        </p:spPr>
        <p:txBody>
          <a:bodyPr lIns="94225" tIns="47100" rIns="94225" bIns="47100" anchor="b" anchorCtr="0">
            <a:noAutofit/>
          </a:bodyPr>
          <a:lstStyle/>
          <a:p>
            <a:pPr marL="0" marR="0" lvl="0" indent="0" algn="r" rtl="0">
              <a:lnSpc>
                <a:spcPct val="100000"/>
              </a:lnSpc>
              <a:spcBef>
                <a:spcPts val="0"/>
              </a:spcBef>
              <a:spcAft>
                <a:spcPts val="0"/>
              </a:spcAft>
              <a:buClr>
                <a:srgbClr val="000000"/>
              </a:buClr>
              <a:buSzPct val="25000"/>
              <a:buFont typeface="Comic Sans MS"/>
              <a:buNone/>
            </a:pPr>
            <a:fld id="{00000000-1234-1234-1234-123412341234}" type="slidenum">
              <a:rPr lang="en-US" sz="1200" b="0" i="0" u="none">
                <a:solidFill>
                  <a:srgbClr val="000000"/>
                </a:solidFill>
                <a:latin typeface="Comic Sans MS"/>
                <a:ea typeface="Comic Sans MS"/>
                <a:cs typeface="Comic Sans MS"/>
                <a:sym typeface="Comic Sans MS"/>
              </a:rPr>
              <a:t>9</a:t>
            </a:fld>
            <a:endParaRPr lang="en-US" sz="1200" b="0" i="0" u="none">
              <a:solidFill>
                <a:srgbClr val="000000"/>
              </a:solidFill>
              <a:latin typeface="Comic Sans MS"/>
              <a:ea typeface="Comic Sans MS"/>
              <a:cs typeface="Comic Sans MS"/>
              <a:sym typeface="Comic Sans MS"/>
            </a:endParaRPr>
          </a:p>
        </p:txBody>
      </p:sp>
      <p:sp>
        <p:nvSpPr>
          <p:cNvPr id="235" name="Shape 235"/>
          <p:cNvSpPr>
            <a:spLocks noGrp="1" noRot="1" noChangeAspect="1"/>
          </p:cNvSpPr>
          <p:nvPr>
            <p:ph type="sldImg" idx="2"/>
          </p:nvPr>
        </p:nvSpPr>
        <p:spPr>
          <a:xfrm>
            <a:off x="1204912" y="704850"/>
            <a:ext cx="4692649" cy="35194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6" name="Shape 236"/>
          <p:cNvSpPr txBox="1">
            <a:spLocks noGrp="1"/>
          </p:cNvSpPr>
          <p:nvPr>
            <p:ph type="body" idx="1"/>
          </p:nvPr>
        </p:nvSpPr>
        <p:spPr>
          <a:xfrm>
            <a:off x="947737" y="4459287"/>
            <a:ext cx="5206999" cy="4224336"/>
          </a:xfrm>
          <a:prstGeom prst="rect">
            <a:avLst/>
          </a:prstGeom>
          <a:noFill/>
          <a:ln>
            <a:noFill/>
          </a:ln>
        </p:spPr>
        <p:txBody>
          <a:bodyPr lIns="94225" tIns="47100" rIns="94225" bIns="47100" anchor="t" anchorCtr="0">
            <a:noAutofit/>
          </a:bodyPr>
          <a:lstStyle/>
          <a:p>
            <a:pPr marL="0" marR="0" lvl="0" indent="0" algn="l" rtl="0">
              <a:spcBef>
                <a:spcPts val="0"/>
              </a:spcBef>
              <a:buSzPct val="25000"/>
              <a:buFont typeface="Arial"/>
              <a:buNone/>
            </a:pPr>
            <a:r>
              <a:rPr lang="en-US" sz="1800" b="0" i="1" u="none" strike="noStrike" cap="none"/>
              <a:t>{Show students a model of the double helix.  Explain what a spiral is and a helix is.}</a:t>
            </a:r>
          </a:p>
        </p:txBody>
      </p:sp>
    </p:spTree>
    <p:extLst>
      <p:ext uri="{BB962C8B-B14F-4D97-AF65-F5344CB8AC3E}">
        <p14:creationId xmlns:p14="http://schemas.microsoft.com/office/powerpoint/2010/main" val="674090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1pPr>
            <a:lvl2pPr marL="0" marR="0" lvl="1"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2pPr>
            <a:lvl3pPr marL="0" marR="0" lvl="2"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3pPr>
            <a:lvl4pPr marL="0" marR="0" lvl="3"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4pPr>
            <a:lvl5pPr marL="0" marR="0" lvl="4"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5pPr>
            <a:lvl6pPr marL="457200" marR="0" lvl="5"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6pPr>
            <a:lvl7pPr marL="914400" marR="0" lvl="6"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7pPr>
            <a:lvl8pPr marL="1371600" marR="0" lvl="7"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8pPr>
            <a:lvl9pPr marL="1828800" marR="0" lvl="8"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9pPr>
          </a:lstStyle>
          <a:p>
            <a:endParaRPr/>
          </a:p>
        </p:txBody>
      </p:sp>
      <p:sp>
        <p:nvSpPr>
          <p:cNvPr id="17" name="Shape 17"/>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9pPr>
          </a:lstStyle>
          <a:p>
            <a:endParaRPr/>
          </a:p>
        </p:txBody>
      </p:sp>
      <p:sp>
        <p:nvSpPr>
          <p:cNvPr id="18" name="Shape 18"/>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9pPr>
          </a:lstStyle>
          <a:p>
            <a:endParaRPr/>
          </a:p>
        </p:txBody>
      </p:sp>
      <p:sp>
        <p:nvSpPr>
          <p:cNvPr id="19" name="Shape 19"/>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strike="noStrike" cap="none">
                <a:solidFill>
                  <a:schemeClr val="dk1"/>
                </a:solidFill>
                <a:latin typeface="Comic Sans MS"/>
                <a:ea typeface="Comic Sans MS"/>
                <a:cs typeface="Comic Sans MS"/>
                <a:sym typeface="Comic Sans MS"/>
              </a:rPr>
              <a:t>‹#›</a:t>
            </a:fld>
            <a:endParaRPr lang="en-US" sz="1400" b="0" i="0" u="none" strike="noStrike" cap="none">
              <a:solidFill>
                <a:schemeClr val="dk1"/>
              </a:solidFill>
              <a:latin typeface="Comic Sans MS"/>
              <a:ea typeface="Comic Sans MS"/>
              <a:cs typeface="Comic Sans MS"/>
              <a:sym typeface="Comic Sans M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Comic Sans MS"/>
                <a:ea typeface="Comic Sans MS"/>
                <a:cs typeface="Comic Sans MS"/>
                <a:sym typeface="Comic Sans MS"/>
              </a:defRPr>
            </a:lvl1pPr>
            <a:lvl2pPr marL="0" marR="0" lvl="1"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2pPr>
            <a:lvl3pPr marL="0" marR="0" lvl="2"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3pPr>
            <a:lvl4pPr marL="0" marR="0" lvl="3"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4pPr>
            <a:lvl5pPr marL="0" marR="0" lvl="4"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5pPr>
            <a:lvl6pPr marL="457200" marR="0" lvl="5"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6pPr>
            <a:lvl7pPr marL="914400" marR="0" lvl="6"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7pPr>
            <a:lvl8pPr marL="1371600" marR="0" lvl="7"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8pPr>
            <a:lvl9pPr marL="1828800" marR="0" lvl="8"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9pPr>
          </a:lstStyle>
          <a:p>
            <a:endParaRPr/>
          </a:p>
        </p:txBody>
      </p:sp>
      <p:sp>
        <p:nvSpPr>
          <p:cNvPr id="71" name="Shape 71"/>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Comic Sans MS"/>
              <a:buChar char="•"/>
              <a:defRPr sz="3200">
                <a:solidFill>
                  <a:schemeClr val="dk1"/>
                </a:solidFill>
                <a:latin typeface="Comic Sans MS"/>
                <a:ea typeface="Comic Sans MS"/>
                <a:cs typeface="Comic Sans MS"/>
                <a:sym typeface="Comic Sans MS"/>
              </a:defRPr>
            </a:lvl1pPr>
            <a:lvl2pPr marL="742950" marR="0" lvl="1" indent="-107950" algn="l" rtl="0">
              <a:spcBef>
                <a:spcPts val="560"/>
              </a:spcBef>
              <a:spcAft>
                <a:spcPts val="0"/>
              </a:spcAft>
              <a:buClr>
                <a:schemeClr val="dk1"/>
              </a:buClr>
              <a:buSzPct val="100000"/>
              <a:buFont typeface="Comic Sans MS"/>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spcAft>
                <a:spcPts val="0"/>
              </a:spcAft>
              <a:buClr>
                <a:schemeClr val="dk1"/>
              </a:buClr>
              <a:buSzPct val="100000"/>
              <a:buFont typeface="Comic Sans MS"/>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72" name="Shape 72"/>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Comic Sans MS"/>
              <a:buNone/>
              <a:defRPr sz="1400">
                <a:solidFill>
                  <a:schemeClr val="dk1"/>
                </a:solidFill>
                <a:latin typeface="Comic Sans MS"/>
                <a:ea typeface="Comic Sans MS"/>
                <a:cs typeface="Comic Sans MS"/>
                <a:sym typeface="Comic Sans MS"/>
              </a:defRPr>
            </a:lvl1pPr>
            <a:lvl2pPr marL="457200" marR="0" lvl="1" indent="0" algn="l" rtl="0">
              <a:spcBef>
                <a:spcPts val="240"/>
              </a:spcBef>
              <a:spcAft>
                <a:spcPts val="0"/>
              </a:spcAft>
              <a:buClr>
                <a:schemeClr val="dk1"/>
              </a:buClr>
              <a:buFont typeface="Comic Sans MS"/>
              <a:buNone/>
              <a:defRPr sz="1200" b="0" i="0" u="none" strike="noStrike" cap="none">
                <a:solidFill>
                  <a:schemeClr val="dk1"/>
                </a:solidFill>
                <a:latin typeface="Comic Sans MS"/>
                <a:ea typeface="Comic Sans MS"/>
                <a:cs typeface="Comic Sans MS"/>
                <a:sym typeface="Comic Sans MS"/>
              </a:defRPr>
            </a:lvl2pPr>
            <a:lvl3pPr marL="914400" marR="0" lvl="2" indent="0" algn="l" rtl="0">
              <a:spcBef>
                <a:spcPts val="200"/>
              </a:spcBef>
              <a:spcAft>
                <a:spcPts val="0"/>
              </a:spcAft>
              <a:buClr>
                <a:schemeClr val="dk1"/>
              </a:buClr>
              <a:buFont typeface="Comic Sans MS"/>
              <a:buNone/>
              <a:defRPr sz="1000" b="0" i="0" u="none" strike="noStrike" cap="none">
                <a:solidFill>
                  <a:schemeClr val="dk1"/>
                </a:solidFill>
                <a:latin typeface="Comic Sans MS"/>
                <a:ea typeface="Comic Sans MS"/>
                <a:cs typeface="Comic Sans MS"/>
                <a:sym typeface="Comic Sans MS"/>
              </a:defRPr>
            </a:lvl3pPr>
            <a:lvl4pPr marL="1371600" marR="0" lvl="3" indent="0" algn="l" rtl="0">
              <a:spcBef>
                <a:spcPts val="180"/>
              </a:spcBef>
              <a:spcAft>
                <a:spcPts val="0"/>
              </a:spcAft>
              <a:buClr>
                <a:schemeClr val="dk1"/>
              </a:buClr>
              <a:buFont typeface="Comic Sans MS"/>
              <a:buNone/>
              <a:defRPr sz="900" b="0" i="0" u="none" strike="noStrike" cap="none">
                <a:solidFill>
                  <a:schemeClr val="dk1"/>
                </a:solidFill>
                <a:latin typeface="Comic Sans MS"/>
                <a:ea typeface="Comic Sans MS"/>
                <a:cs typeface="Comic Sans MS"/>
                <a:sym typeface="Comic Sans MS"/>
              </a:defRPr>
            </a:lvl4pPr>
            <a:lvl5pPr marL="1828800" marR="0" lvl="4" indent="0" algn="l" rtl="0">
              <a:spcBef>
                <a:spcPts val="180"/>
              </a:spcBef>
              <a:spcAft>
                <a:spcPts val="0"/>
              </a:spcAft>
              <a:buClr>
                <a:schemeClr val="dk1"/>
              </a:buClr>
              <a:buFont typeface="Comic Sans MS"/>
              <a:buNone/>
              <a:defRPr sz="900" b="0" i="0" u="none" strike="noStrike" cap="none">
                <a:solidFill>
                  <a:schemeClr val="dk1"/>
                </a:solidFill>
                <a:latin typeface="Comic Sans MS"/>
                <a:ea typeface="Comic Sans MS"/>
                <a:cs typeface="Comic Sans MS"/>
                <a:sym typeface="Comic Sans MS"/>
              </a:defRPr>
            </a:lvl5pPr>
            <a:lvl6pPr marL="2286000" marR="0" lvl="5" indent="0" algn="l" rtl="0">
              <a:spcBef>
                <a:spcPts val="180"/>
              </a:spcBef>
              <a:spcAft>
                <a:spcPts val="0"/>
              </a:spcAft>
              <a:buClr>
                <a:schemeClr val="dk1"/>
              </a:buClr>
              <a:buFont typeface="Comic Sans MS"/>
              <a:buNone/>
              <a:defRPr sz="900" b="0" i="0" u="none" strike="noStrike" cap="none">
                <a:solidFill>
                  <a:schemeClr val="dk1"/>
                </a:solidFill>
                <a:latin typeface="Comic Sans MS"/>
                <a:ea typeface="Comic Sans MS"/>
                <a:cs typeface="Comic Sans MS"/>
                <a:sym typeface="Comic Sans MS"/>
              </a:defRPr>
            </a:lvl6pPr>
            <a:lvl7pPr marL="2743200" marR="0" lvl="6" indent="0" algn="l" rtl="0">
              <a:spcBef>
                <a:spcPts val="180"/>
              </a:spcBef>
              <a:spcAft>
                <a:spcPts val="0"/>
              </a:spcAft>
              <a:buClr>
                <a:schemeClr val="dk1"/>
              </a:buClr>
              <a:buFont typeface="Comic Sans MS"/>
              <a:buNone/>
              <a:defRPr sz="900" b="0" i="0" u="none" strike="noStrike" cap="none">
                <a:solidFill>
                  <a:schemeClr val="dk1"/>
                </a:solidFill>
                <a:latin typeface="Comic Sans MS"/>
                <a:ea typeface="Comic Sans MS"/>
                <a:cs typeface="Comic Sans MS"/>
                <a:sym typeface="Comic Sans MS"/>
              </a:defRPr>
            </a:lvl7pPr>
            <a:lvl8pPr marL="3200400" marR="0" lvl="7" indent="0" algn="l" rtl="0">
              <a:spcBef>
                <a:spcPts val="180"/>
              </a:spcBef>
              <a:spcAft>
                <a:spcPts val="0"/>
              </a:spcAft>
              <a:buClr>
                <a:schemeClr val="dk1"/>
              </a:buClr>
              <a:buFont typeface="Comic Sans MS"/>
              <a:buNone/>
              <a:defRPr sz="900" b="0" i="0" u="none" strike="noStrike" cap="none">
                <a:solidFill>
                  <a:schemeClr val="dk1"/>
                </a:solidFill>
                <a:latin typeface="Comic Sans MS"/>
                <a:ea typeface="Comic Sans MS"/>
                <a:cs typeface="Comic Sans MS"/>
                <a:sym typeface="Comic Sans MS"/>
              </a:defRPr>
            </a:lvl8pPr>
            <a:lvl9pPr marL="3657600" marR="0" lvl="8" indent="0" algn="l" rtl="0">
              <a:spcBef>
                <a:spcPts val="180"/>
              </a:spcBef>
              <a:spcAft>
                <a:spcPts val="0"/>
              </a:spcAft>
              <a:buClr>
                <a:schemeClr val="dk1"/>
              </a:buClr>
              <a:buFont typeface="Comic Sans MS"/>
              <a:buNone/>
              <a:defRPr sz="900" b="0" i="0" u="none" strike="noStrike" cap="none">
                <a:solidFill>
                  <a:schemeClr val="dk1"/>
                </a:solidFill>
                <a:latin typeface="Comic Sans MS"/>
                <a:ea typeface="Comic Sans MS"/>
                <a:cs typeface="Comic Sans MS"/>
                <a:sym typeface="Comic Sans MS"/>
              </a:defRPr>
            </a:lvl9pPr>
          </a:lstStyle>
          <a:p>
            <a:endParaRPr/>
          </a:p>
        </p:txBody>
      </p:sp>
      <p:sp>
        <p:nvSpPr>
          <p:cNvPr id="73" name="Shape 73"/>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a:solidFill>
                  <a:schemeClr val="dk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9pPr>
          </a:lstStyle>
          <a:p>
            <a:endParaRPr/>
          </a:p>
        </p:txBody>
      </p:sp>
      <p:sp>
        <p:nvSpPr>
          <p:cNvPr id="74" name="Shape 74"/>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a:solidFill>
                  <a:schemeClr val="dk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9pPr>
          </a:lstStyle>
          <a:p>
            <a:endParaRPr/>
          </a:p>
        </p:txBody>
      </p:sp>
      <p:sp>
        <p:nvSpPr>
          <p:cNvPr id="75" name="Shape 75"/>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a:solidFill>
                  <a:schemeClr val="dk1"/>
                </a:solidFill>
                <a:latin typeface="Comic Sans MS"/>
                <a:ea typeface="Comic Sans MS"/>
                <a:cs typeface="Comic Sans MS"/>
                <a:sym typeface="Comic Sans MS"/>
              </a:rPr>
              <a:t>‹#›</a:t>
            </a:fld>
            <a:endParaRPr lang="en-US" sz="1400" b="0" i="0" u="none">
              <a:solidFill>
                <a:schemeClr val="dk1"/>
              </a:solidFill>
              <a:latin typeface="Comic Sans MS"/>
              <a:ea typeface="Comic Sans MS"/>
              <a:cs typeface="Comic Sans MS"/>
              <a:sym typeface="Comic Sans M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1pPr>
            <a:lvl2pPr marL="0" marR="0" lvl="1"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2pPr>
            <a:lvl3pPr marL="0" marR="0" lvl="2"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3pPr>
            <a:lvl4pPr marL="0" marR="0" lvl="3"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4pPr>
            <a:lvl5pPr marL="0" marR="0" lvl="4"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5pPr>
            <a:lvl6pPr marL="457200" marR="0" lvl="5"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6pPr>
            <a:lvl7pPr marL="914400" marR="0" lvl="6"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7pPr>
            <a:lvl8pPr marL="1371600" marR="0" lvl="7"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8pPr>
            <a:lvl9pPr marL="1828800" marR="0" lvl="8"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9pPr>
          </a:lstStyle>
          <a:p>
            <a:endParaRPr/>
          </a:p>
        </p:txBody>
      </p:sp>
      <p:sp>
        <p:nvSpPr>
          <p:cNvPr id="78" name="Shape 7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Comic Sans MS"/>
              <a:buNone/>
              <a:defRPr sz="2400" b="1">
                <a:solidFill>
                  <a:schemeClr val="dk1"/>
                </a:solidFill>
                <a:latin typeface="Comic Sans MS"/>
                <a:ea typeface="Comic Sans MS"/>
                <a:cs typeface="Comic Sans MS"/>
                <a:sym typeface="Comic Sans MS"/>
              </a:defRPr>
            </a:lvl1pPr>
            <a:lvl2pPr marL="457200" marR="0" lvl="1" indent="0" algn="l" rtl="0">
              <a:spcBef>
                <a:spcPts val="400"/>
              </a:spcBef>
              <a:spcAft>
                <a:spcPts val="0"/>
              </a:spcAft>
              <a:buClr>
                <a:schemeClr val="dk1"/>
              </a:buClr>
              <a:buFont typeface="Comic Sans MS"/>
              <a:buNone/>
              <a:defRPr sz="2000" b="1" i="0" u="none" strike="noStrike" cap="none">
                <a:solidFill>
                  <a:schemeClr val="dk1"/>
                </a:solidFill>
                <a:latin typeface="Comic Sans MS"/>
                <a:ea typeface="Comic Sans MS"/>
                <a:cs typeface="Comic Sans MS"/>
                <a:sym typeface="Comic Sans MS"/>
              </a:defRPr>
            </a:lvl2pPr>
            <a:lvl3pPr marL="914400" marR="0" lvl="2" indent="0" algn="l" rtl="0">
              <a:spcBef>
                <a:spcPts val="360"/>
              </a:spcBef>
              <a:spcAft>
                <a:spcPts val="0"/>
              </a:spcAft>
              <a:buClr>
                <a:schemeClr val="dk1"/>
              </a:buClr>
              <a:buFont typeface="Comic Sans MS"/>
              <a:buNone/>
              <a:defRPr sz="1800" b="1" i="0" u="none" strike="noStrike" cap="none">
                <a:solidFill>
                  <a:schemeClr val="dk1"/>
                </a:solidFill>
                <a:latin typeface="Comic Sans MS"/>
                <a:ea typeface="Comic Sans MS"/>
                <a:cs typeface="Comic Sans MS"/>
                <a:sym typeface="Comic Sans MS"/>
              </a:defRPr>
            </a:lvl3pPr>
            <a:lvl4pPr marL="1371600" marR="0" lvl="3" indent="0" algn="l" rtl="0">
              <a:spcBef>
                <a:spcPts val="320"/>
              </a:spcBef>
              <a:spcAft>
                <a:spcPts val="0"/>
              </a:spcAft>
              <a:buClr>
                <a:schemeClr val="dk1"/>
              </a:buClr>
              <a:buFont typeface="Comic Sans MS"/>
              <a:buNone/>
              <a:defRPr sz="1600" b="1" i="0" u="none" strike="noStrike" cap="none">
                <a:solidFill>
                  <a:schemeClr val="dk1"/>
                </a:solidFill>
                <a:latin typeface="Comic Sans MS"/>
                <a:ea typeface="Comic Sans MS"/>
                <a:cs typeface="Comic Sans MS"/>
                <a:sym typeface="Comic Sans MS"/>
              </a:defRPr>
            </a:lvl4pPr>
            <a:lvl5pPr marL="1828800" marR="0" lvl="4" indent="0" algn="l" rtl="0">
              <a:spcBef>
                <a:spcPts val="320"/>
              </a:spcBef>
              <a:spcAft>
                <a:spcPts val="0"/>
              </a:spcAft>
              <a:buClr>
                <a:schemeClr val="dk1"/>
              </a:buClr>
              <a:buFont typeface="Comic Sans MS"/>
              <a:buNone/>
              <a:defRPr sz="1600" b="1" i="0" u="none" strike="noStrike" cap="none">
                <a:solidFill>
                  <a:schemeClr val="dk1"/>
                </a:solidFill>
                <a:latin typeface="Comic Sans MS"/>
                <a:ea typeface="Comic Sans MS"/>
                <a:cs typeface="Comic Sans MS"/>
                <a:sym typeface="Comic Sans MS"/>
              </a:defRPr>
            </a:lvl5pPr>
            <a:lvl6pPr marL="2286000" marR="0" lvl="5" indent="0" algn="l" rtl="0">
              <a:spcBef>
                <a:spcPts val="320"/>
              </a:spcBef>
              <a:spcAft>
                <a:spcPts val="0"/>
              </a:spcAft>
              <a:buClr>
                <a:schemeClr val="dk1"/>
              </a:buClr>
              <a:buFont typeface="Comic Sans MS"/>
              <a:buNone/>
              <a:defRPr sz="1600" b="1" i="0" u="none" strike="noStrike" cap="none">
                <a:solidFill>
                  <a:schemeClr val="dk1"/>
                </a:solidFill>
                <a:latin typeface="Comic Sans MS"/>
                <a:ea typeface="Comic Sans MS"/>
                <a:cs typeface="Comic Sans MS"/>
                <a:sym typeface="Comic Sans MS"/>
              </a:defRPr>
            </a:lvl6pPr>
            <a:lvl7pPr marL="2743200" marR="0" lvl="6" indent="0" algn="l" rtl="0">
              <a:spcBef>
                <a:spcPts val="320"/>
              </a:spcBef>
              <a:spcAft>
                <a:spcPts val="0"/>
              </a:spcAft>
              <a:buClr>
                <a:schemeClr val="dk1"/>
              </a:buClr>
              <a:buFont typeface="Comic Sans MS"/>
              <a:buNone/>
              <a:defRPr sz="1600" b="1" i="0" u="none" strike="noStrike" cap="none">
                <a:solidFill>
                  <a:schemeClr val="dk1"/>
                </a:solidFill>
                <a:latin typeface="Comic Sans MS"/>
                <a:ea typeface="Comic Sans MS"/>
                <a:cs typeface="Comic Sans MS"/>
                <a:sym typeface="Comic Sans MS"/>
              </a:defRPr>
            </a:lvl7pPr>
            <a:lvl8pPr marL="3200400" marR="0" lvl="7" indent="0" algn="l" rtl="0">
              <a:spcBef>
                <a:spcPts val="320"/>
              </a:spcBef>
              <a:spcAft>
                <a:spcPts val="0"/>
              </a:spcAft>
              <a:buClr>
                <a:schemeClr val="dk1"/>
              </a:buClr>
              <a:buFont typeface="Comic Sans MS"/>
              <a:buNone/>
              <a:defRPr sz="1600" b="1" i="0" u="none" strike="noStrike" cap="none">
                <a:solidFill>
                  <a:schemeClr val="dk1"/>
                </a:solidFill>
                <a:latin typeface="Comic Sans MS"/>
                <a:ea typeface="Comic Sans MS"/>
                <a:cs typeface="Comic Sans MS"/>
                <a:sym typeface="Comic Sans MS"/>
              </a:defRPr>
            </a:lvl8pPr>
            <a:lvl9pPr marL="3657600" marR="0" lvl="8" indent="0" algn="l" rtl="0">
              <a:spcBef>
                <a:spcPts val="320"/>
              </a:spcBef>
              <a:spcAft>
                <a:spcPts val="0"/>
              </a:spcAft>
              <a:buClr>
                <a:schemeClr val="dk1"/>
              </a:buClr>
              <a:buFont typeface="Comic Sans MS"/>
              <a:buNone/>
              <a:defRPr sz="1600" b="1" i="0" u="none" strike="noStrike" cap="none">
                <a:solidFill>
                  <a:schemeClr val="dk1"/>
                </a:solidFill>
                <a:latin typeface="Comic Sans MS"/>
                <a:ea typeface="Comic Sans MS"/>
                <a:cs typeface="Comic Sans MS"/>
                <a:sym typeface="Comic Sans MS"/>
              </a:defRPr>
            </a:lvl9pPr>
          </a:lstStyle>
          <a:p>
            <a:endParaRPr/>
          </a:p>
        </p:txBody>
      </p:sp>
      <p:sp>
        <p:nvSpPr>
          <p:cNvPr id="79" name="Shape 79"/>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Comic Sans MS"/>
              <a:buChar char="•"/>
              <a:defRPr sz="2400">
                <a:solidFill>
                  <a:schemeClr val="dk1"/>
                </a:solidFill>
                <a:latin typeface="Comic Sans MS"/>
                <a:ea typeface="Comic Sans MS"/>
                <a:cs typeface="Comic Sans MS"/>
                <a:sym typeface="Comic Sans MS"/>
              </a:defRPr>
            </a:lvl1pPr>
            <a:lvl2pPr marL="742950" marR="0" lvl="1" indent="-15875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2pPr>
            <a:lvl3pPr marL="1143000" marR="0" lvl="2" indent="-114300" algn="l" rtl="0">
              <a:spcBef>
                <a:spcPts val="360"/>
              </a:spcBef>
              <a:spcAft>
                <a:spcPts val="0"/>
              </a:spcAft>
              <a:buClr>
                <a:schemeClr val="dk1"/>
              </a:buClr>
              <a:buSzPct val="100000"/>
              <a:buFont typeface="Comic Sans MS"/>
              <a:buChar char="•"/>
              <a:defRPr sz="1800" b="0" i="0" u="none" strike="noStrike" cap="none">
                <a:solidFill>
                  <a:schemeClr val="dk1"/>
                </a:solidFill>
                <a:latin typeface="Comic Sans MS"/>
                <a:ea typeface="Comic Sans MS"/>
                <a:cs typeface="Comic Sans MS"/>
                <a:sym typeface="Comic Sans MS"/>
              </a:defRPr>
            </a:lvl3pPr>
            <a:lvl4pPr marL="1600200" marR="0" lvl="3" indent="-127000" algn="l" rtl="0">
              <a:spcBef>
                <a:spcPts val="320"/>
              </a:spcBef>
              <a:spcAft>
                <a:spcPts val="0"/>
              </a:spcAft>
              <a:buClr>
                <a:schemeClr val="dk1"/>
              </a:buClr>
              <a:buSzPct val="100000"/>
              <a:buFont typeface="Comic Sans MS"/>
              <a:buChar char="–"/>
              <a:defRPr sz="1600" b="0" i="0" u="none" strike="noStrike" cap="none">
                <a:solidFill>
                  <a:schemeClr val="dk1"/>
                </a:solidFill>
                <a:latin typeface="Comic Sans MS"/>
                <a:ea typeface="Comic Sans MS"/>
                <a:cs typeface="Comic Sans MS"/>
                <a:sym typeface="Comic Sans MS"/>
              </a:defRPr>
            </a:lvl4pPr>
            <a:lvl5pPr marL="2057400" marR="0" lvl="4" indent="-127000" algn="l" rtl="0">
              <a:spcBef>
                <a:spcPts val="320"/>
              </a:spcBef>
              <a:spcAft>
                <a:spcPts val="0"/>
              </a:spcAft>
              <a:buClr>
                <a:schemeClr val="dk1"/>
              </a:buClr>
              <a:buSzPct val="100000"/>
              <a:buFont typeface="Comic Sans MS"/>
              <a:buChar char="»"/>
              <a:defRPr sz="1600" b="0" i="0" u="none" strike="noStrike" cap="none">
                <a:solidFill>
                  <a:schemeClr val="dk1"/>
                </a:solidFill>
                <a:latin typeface="Comic Sans MS"/>
                <a:ea typeface="Comic Sans MS"/>
                <a:cs typeface="Comic Sans MS"/>
                <a:sym typeface="Comic Sans MS"/>
              </a:defRPr>
            </a:lvl5pPr>
            <a:lvl6pPr marL="2514600" marR="0" lvl="5" indent="-127000" algn="l" rtl="0">
              <a:spcBef>
                <a:spcPts val="320"/>
              </a:spcBef>
              <a:spcAft>
                <a:spcPts val="0"/>
              </a:spcAft>
              <a:buClr>
                <a:schemeClr val="dk1"/>
              </a:buClr>
              <a:buSzPct val="100000"/>
              <a:buFont typeface="Comic Sans MS"/>
              <a:buChar char="»"/>
              <a:defRPr sz="1600" b="0" i="0" u="none" strike="noStrike" cap="none">
                <a:solidFill>
                  <a:schemeClr val="dk1"/>
                </a:solidFill>
                <a:latin typeface="Comic Sans MS"/>
                <a:ea typeface="Comic Sans MS"/>
                <a:cs typeface="Comic Sans MS"/>
                <a:sym typeface="Comic Sans MS"/>
              </a:defRPr>
            </a:lvl6pPr>
            <a:lvl7pPr marL="2971800" marR="0" lvl="6" indent="-127000" algn="l" rtl="0">
              <a:spcBef>
                <a:spcPts val="320"/>
              </a:spcBef>
              <a:spcAft>
                <a:spcPts val="0"/>
              </a:spcAft>
              <a:buClr>
                <a:schemeClr val="dk1"/>
              </a:buClr>
              <a:buSzPct val="100000"/>
              <a:buFont typeface="Comic Sans MS"/>
              <a:buChar char="»"/>
              <a:defRPr sz="1600" b="0" i="0" u="none" strike="noStrike" cap="none">
                <a:solidFill>
                  <a:schemeClr val="dk1"/>
                </a:solidFill>
                <a:latin typeface="Comic Sans MS"/>
                <a:ea typeface="Comic Sans MS"/>
                <a:cs typeface="Comic Sans MS"/>
                <a:sym typeface="Comic Sans MS"/>
              </a:defRPr>
            </a:lvl7pPr>
            <a:lvl8pPr marL="3429000" marR="0" lvl="7" indent="-127000" algn="l" rtl="0">
              <a:spcBef>
                <a:spcPts val="320"/>
              </a:spcBef>
              <a:spcAft>
                <a:spcPts val="0"/>
              </a:spcAft>
              <a:buClr>
                <a:schemeClr val="dk1"/>
              </a:buClr>
              <a:buSzPct val="100000"/>
              <a:buFont typeface="Comic Sans MS"/>
              <a:buChar char="»"/>
              <a:defRPr sz="1600" b="0" i="0" u="none" strike="noStrike" cap="none">
                <a:solidFill>
                  <a:schemeClr val="dk1"/>
                </a:solidFill>
                <a:latin typeface="Comic Sans MS"/>
                <a:ea typeface="Comic Sans MS"/>
                <a:cs typeface="Comic Sans MS"/>
                <a:sym typeface="Comic Sans MS"/>
              </a:defRPr>
            </a:lvl8pPr>
            <a:lvl9pPr marL="3886200" marR="0" lvl="8" indent="-127000" algn="l" rtl="0">
              <a:spcBef>
                <a:spcPts val="320"/>
              </a:spcBef>
              <a:spcAft>
                <a:spcPts val="0"/>
              </a:spcAft>
              <a:buClr>
                <a:schemeClr val="dk1"/>
              </a:buClr>
              <a:buSzPct val="100000"/>
              <a:buFont typeface="Comic Sans MS"/>
              <a:buChar char="»"/>
              <a:defRPr sz="1600" b="0" i="0" u="none" strike="noStrike" cap="none">
                <a:solidFill>
                  <a:schemeClr val="dk1"/>
                </a:solidFill>
                <a:latin typeface="Comic Sans MS"/>
                <a:ea typeface="Comic Sans MS"/>
                <a:cs typeface="Comic Sans MS"/>
                <a:sym typeface="Comic Sans MS"/>
              </a:defRPr>
            </a:lvl9pPr>
          </a:lstStyle>
          <a:p>
            <a:endParaRPr/>
          </a:p>
        </p:txBody>
      </p:sp>
      <p:sp>
        <p:nvSpPr>
          <p:cNvPr id="80" name="Shape 80"/>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Comic Sans MS"/>
              <a:buNone/>
              <a:defRPr sz="2400" b="1">
                <a:solidFill>
                  <a:schemeClr val="dk1"/>
                </a:solidFill>
                <a:latin typeface="Comic Sans MS"/>
                <a:ea typeface="Comic Sans MS"/>
                <a:cs typeface="Comic Sans MS"/>
                <a:sym typeface="Comic Sans MS"/>
              </a:defRPr>
            </a:lvl1pPr>
            <a:lvl2pPr marL="457200" marR="0" lvl="1" indent="0" algn="l" rtl="0">
              <a:spcBef>
                <a:spcPts val="400"/>
              </a:spcBef>
              <a:spcAft>
                <a:spcPts val="0"/>
              </a:spcAft>
              <a:buClr>
                <a:schemeClr val="dk1"/>
              </a:buClr>
              <a:buFont typeface="Comic Sans MS"/>
              <a:buNone/>
              <a:defRPr sz="2000" b="1" i="0" u="none" strike="noStrike" cap="none">
                <a:solidFill>
                  <a:schemeClr val="dk1"/>
                </a:solidFill>
                <a:latin typeface="Comic Sans MS"/>
                <a:ea typeface="Comic Sans MS"/>
                <a:cs typeface="Comic Sans MS"/>
                <a:sym typeface="Comic Sans MS"/>
              </a:defRPr>
            </a:lvl2pPr>
            <a:lvl3pPr marL="914400" marR="0" lvl="2" indent="0" algn="l" rtl="0">
              <a:spcBef>
                <a:spcPts val="360"/>
              </a:spcBef>
              <a:spcAft>
                <a:spcPts val="0"/>
              </a:spcAft>
              <a:buClr>
                <a:schemeClr val="dk1"/>
              </a:buClr>
              <a:buFont typeface="Comic Sans MS"/>
              <a:buNone/>
              <a:defRPr sz="1800" b="1" i="0" u="none" strike="noStrike" cap="none">
                <a:solidFill>
                  <a:schemeClr val="dk1"/>
                </a:solidFill>
                <a:latin typeface="Comic Sans MS"/>
                <a:ea typeface="Comic Sans MS"/>
                <a:cs typeface="Comic Sans MS"/>
                <a:sym typeface="Comic Sans MS"/>
              </a:defRPr>
            </a:lvl3pPr>
            <a:lvl4pPr marL="1371600" marR="0" lvl="3" indent="0" algn="l" rtl="0">
              <a:spcBef>
                <a:spcPts val="320"/>
              </a:spcBef>
              <a:spcAft>
                <a:spcPts val="0"/>
              </a:spcAft>
              <a:buClr>
                <a:schemeClr val="dk1"/>
              </a:buClr>
              <a:buFont typeface="Comic Sans MS"/>
              <a:buNone/>
              <a:defRPr sz="1600" b="1" i="0" u="none" strike="noStrike" cap="none">
                <a:solidFill>
                  <a:schemeClr val="dk1"/>
                </a:solidFill>
                <a:latin typeface="Comic Sans MS"/>
                <a:ea typeface="Comic Sans MS"/>
                <a:cs typeface="Comic Sans MS"/>
                <a:sym typeface="Comic Sans MS"/>
              </a:defRPr>
            </a:lvl4pPr>
            <a:lvl5pPr marL="1828800" marR="0" lvl="4" indent="0" algn="l" rtl="0">
              <a:spcBef>
                <a:spcPts val="320"/>
              </a:spcBef>
              <a:spcAft>
                <a:spcPts val="0"/>
              </a:spcAft>
              <a:buClr>
                <a:schemeClr val="dk1"/>
              </a:buClr>
              <a:buFont typeface="Comic Sans MS"/>
              <a:buNone/>
              <a:defRPr sz="1600" b="1" i="0" u="none" strike="noStrike" cap="none">
                <a:solidFill>
                  <a:schemeClr val="dk1"/>
                </a:solidFill>
                <a:latin typeface="Comic Sans MS"/>
                <a:ea typeface="Comic Sans MS"/>
                <a:cs typeface="Comic Sans MS"/>
                <a:sym typeface="Comic Sans MS"/>
              </a:defRPr>
            </a:lvl5pPr>
            <a:lvl6pPr marL="2286000" marR="0" lvl="5" indent="0" algn="l" rtl="0">
              <a:spcBef>
                <a:spcPts val="320"/>
              </a:spcBef>
              <a:spcAft>
                <a:spcPts val="0"/>
              </a:spcAft>
              <a:buClr>
                <a:schemeClr val="dk1"/>
              </a:buClr>
              <a:buFont typeface="Comic Sans MS"/>
              <a:buNone/>
              <a:defRPr sz="1600" b="1" i="0" u="none" strike="noStrike" cap="none">
                <a:solidFill>
                  <a:schemeClr val="dk1"/>
                </a:solidFill>
                <a:latin typeface="Comic Sans MS"/>
                <a:ea typeface="Comic Sans MS"/>
                <a:cs typeface="Comic Sans MS"/>
                <a:sym typeface="Comic Sans MS"/>
              </a:defRPr>
            </a:lvl6pPr>
            <a:lvl7pPr marL="2743200" marR="0" lvl="6" indent="0" algn="l" rtl="0">
              <a:spcBef>
                <a:spcPts val="320"/>
              </a:spcBef>
              <a:spcAft>
                <a:spcPts val="0"/>
              </a:spcAft>
              <a:buClr>
                <a:schemeClr val="dk1"/>
              </a:buClr>
              <a:buFont typeface="Comic Sans MS"/>
              <a:buNone/>
              <a:defRPr sz="1600" b="1" i="0" u="none" strike="noStrike" cap="none">
                <a:solidFill>
                  <a:schemeClr val="dk1"/>
                </a:solidFill>
                <a:latin typeface="Comic Sans MS"/>
                <a:ea typeface="Comic Sans MS"/>
                <a:cs typeface="Comic Sans MS"/>
                <a:sym typeface="Comic Sans MS"/>
              </a:defRPr>
            </a:lvl7pPr>
            <a:lvl8pPr marL="3200400" marR="0" lvl="7" indent="0" algn="l" rtl="0">
              <a:spcBef>
                <a:spcPts val="320"/>
              </a:spcBef>
              <a:spcAft>
                <a:spcPts val="0"/>
              </a:spcAft>
              <a:buClr>
                <a:schemeClr val="dk1"/>
              </a:buClr>
              <a:buFont typeface="Comic Sans MS"/>
              <a:buNone/>
              <a:defRPr sz="1600" b="1" i="0" u="none" strike="noStrike" cap="none">
                <a:solidFill>
                  <a:schemeClr val="dk1"/>
                </a:solidFill>
                <a:latin typeface="Comic Sans MS"/>
                <a:ea typeface="Comic Sans MS"/>
                <a:cs typeface="Comic Sans MS"/>
                <a:sym typeface="Comic Sans MS"/>
              </a:defRPr>
            </a:lvl8pPr>
            <a:lvl9pPr marL="3657600" marR="0" lvl="8" indent="0" algn="l" rtl="0">
              <a:spcBef>
                <a:spcPts val="320"/>
              </a:spcBef>
              <a:spcAft>
                <a:spcPts val="0"/>
              </a:spcAft>
              <a:buClr>
                <a:schemeClr val="dk1"/>
              </a:buClr>
              <a:buFont typeface="Comic Sans MS"/>
              <a:buNone/>
              <a:defRPr sz="1600" b="1" i="0" u="none" strike="noStrike" cap="none">
                <a:solidFill>
                  <a:schemeClr val="dk1"/>
                </a:solidFill>
                <a:latin typeface="Comic Sans MS"/>
                <a:ea typeface="Comic Sans MS"/>
                <a:cs typeface="Comic Sans MS"/>
                <a:sym typeface="Comic Sans MS"/>
              </a:defRPr>
            </a:lvl9pPr>
          </a:lstStyle>
          <a:p>
            <a:endParaRPr/>
          </a:p>
        </p:txBody>
      </p:sp>
      <p:sp>
        <p:nvSpPr>
          <p:cNvPr id="81" name="Shape 81"/>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Comic Sans MS"/>
              <a:buChar char="•"/>
              <a:defRPr sz="2400">
                <a:solidFill>
                  <a:schemeClr val="dk1"/>
                </a:solidFill>
                <a:latin typeface="Comic Sans MS"/>
                <a:ea typeface="Comic Sans MS"/>
                <a:cs typeface="Comic Sans MS"/>
                <a:sym typeface="Comic Sans MS"/>
              </a:defRPr>
            </a:lvl1pPr>
            <a:lvl2pPr marL="742950" marR="0" lvl="1" indent="-15875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2pPr>
            <a:lvl3pPr marL="1143000" marR="0" lvl="2" indent="-114300" algn="l" rtl="0">
              <a:spcBef>
                <a:spcPts val="360"/>
              </a:spcBef>
              <a:spcAft>
                <a:spcPts val="0"/>
              </a:spcAft>
              <a:buClr>
                <a:schemeClr val="dk1"/>
              </a:buClr>
              <a:buSzPct val="100000"/>
              <a:buFont typeface="Comic Sans MS"/>
              <a:buChar char="•"/>
              <a:defRPr sz="1800" b="0" i="0" u="none" strike="noStrike" cap="none">
                <a:solidFill>
                  <a:schemeClr val="dk1"/>
                </a:solidFill>
                <a:latin typeface="Comic Sans MS"/>
                <a:ea typeface="Comic Sans MS"/>
                <a:cs typeface="Comic Sans MS"/>
                <a:sym typeface="Comic Sans MS"/>
              </a:defRPr>
            </a:lvl3pPr>
            <a:lvl4pPr marL="1600200" marR="0" lvl="3" indent="-127000" algn="l" rtl="0">
              <a:spcBef>
                <a:spcPts val="320"/>
              </a:spcBef>
              <a:spcAft>
                <a:spcPts val="0"/>
              </a:spcAft>
              <a:buClr>
                <a:schemeClr val="dk1"/>
              </a:buClr>
              <a:buSzPct val="100000"/>
              <a:buFont typeface="Comic Sans MS"/>
              <a:buChar char="–"/>
              <a:defRPr sz="1600" b="0" i="0" u="none" strike="noStrike" cap="none">
                <a:solidFill>
                  <a:schemeClr val="dk1"/>
                </a:solidFill>
                <a:latin typeface="Comic Sans MS"/>
                <a:ea typeface="Comic Sans MS"/>
                <a:cs typeface="Comic Sans MS"/>
                <a:sym typeface="Comic Sans MS"/>
              </a:defRPr>
            </a:lvl4pPr>
            <a:lvl5pPr marL="2057400" marR="0" lvl="4" indent="-127000" algn="l" rtl="0">
              <a:spcBef>
                <a:spcPts val="320"/>
              </a:spcBef>
              <a:spcAft>
                <a:spcPts val="0"/>
              </a:spcAft>
              <a:buClr>
                <a:schemeClr val="dk1"/>
              </a:buClr>
              <a:buSzPct val="100000"/>
              <a:buFont typeface="Comic Sans MS"/>
              <a:buChar char="»"/>
              <a:defRPr sz="1600" b="0" i="0" u="none" strike="noStrike" cap="none">
                <a:solidFill>
                  <a:schemeClr val="dk1"/>
                </a:solidFill>
                <a:latin typeface="Comic Sans MS"/>
                <a:ea typeface="Comic Sans MS"/>
                <a:cs typeface="Comic Sans MS"/>
                <a:sym typeface="Comic Sans MS"/>
              </a:defRPr>
            </a:lvl5pPr>
            <a:lvl6pPr marL="2514600" marR="0" lvl="5" indent="-127000" algn="l" rtl="0">
              <a:spcBef>
                <a:spcPts val="320"/>
              </a:spcBef>
              <a:spcAft>
                <a:spcPts val="0"/>
              </a:spcAft>
              <a:buClr>
                <a:schemeClr val="dk1"/>
              </a:buClr>
              <a:buSzPct val="100000"/>
              <a:buFont typeface="Comic Sans MS"/>
              <a:buChar char="»"/>
              <a:defRPr sz="1600" b="0" i="0" u="none" strike="noStrike" cap="none">
                <a:solidFill>
                  <a:schemeClr val="dk1"/>
                </a:solidFill>
                <a:latin typeface="Comic Sans MS"/>
                <a:ea typeface="Comic Sans MS"/>
                <a:cs typeface="Comic Sans MS"/>
                <a:sym typeface="Comic Sans MS"/>
              </a:defRPr>
            </a:lvl6pPr>
            <a:lvl7pPr marL="2971800" marR="0" lvl="6" indent="-127000" algn="l" rtl="0">
              <a:spcBef>
                <a:spcPts val="320"/>
              </a:spcBef>
              <a:spcAft>
                <a:spcPts val="0"/>
              </a:spcAft>
              <a:buClr>
                <a:schemeClr val="dk1"/>
              </a:buClr>
              <a:buSzPct val="100000"/>
              <a:buFont typeface="Comic Sans MS"/>
              <a:buChar char="»"/>
              <a:defRPr sz="1600" b="0" i="0" u="none" strike="noStrike" cap="none">
                <a:solidFill>
                  <a:schemeClr val="dk1"/>
                </a:solidFill>
                <a:latin typeface="Comic Sans MS"/>
                <a:ea typeface="Comic Sans MS"/>
                <a:cs typeface="Comic Sans MS"/>
                <a:sym typeface="Comic Sans MS"/>
              </a:defRPr>
            </a:lvl7pPr>
            <a:lvl8pPr marL="3429000" marR="0" lvl="7" indent="-127000" algn="l" rtl="0">
              <a:spcBef>
                <a:spcPts val="320"/>
              </a:spcBef>
              <a:spcAft>
                <a:spcPts val="0"/>
              </a:spcAft>
              <a:buClr>
                <a:schemeClr val="dk1"/>
              </a:buClr>
              <a:buSzPct val="100000"/>
              <a:buFont typeface="Comic Sans MS"/>
              <a:buChar char="»"/>
              <a:defRPr sz="1600" b="0" i="0" u="none" strike="noStrike" cap="none">
                <a:solidFill>
                  <a:schemeClr val="dk1"/>
                </a:solidFill>
                <a:latin typeface="Comic Sans MS"/>
                <a:ea typeface="Comic Sans MS"/>
                <a:cs typeface="Comic Sans MS"/>
                <a:sym typeface="Comic Sans MS"/>
              </a:defRPr>
            </a:lvl8pPr>
            <a:lvl9pPr marL="3886200" marR="0" lvl="8" indent="-127000" algn="l" rtl="0">
              <a:spcBef>
                <a:spcPts val="320"/>
              </a:spcBef>
              <a:spcAft>
                <a:spcPts val="0"/>
              </a:spcAft>
              <a:buClr>
                <a:schemeClr val="dk1"/>
              </a:buClr>
              <a:buSzPct val="100000"/>
              <a:buFont typeface="Comic Sans MS"/>
              <a:buChar char="»"/>
              <a:defRPr sz="1600" b="0" i="0" u="none" strike="noStrike" cap="none">
                <a:solidFill>
                  <a:schemeClr val="dk1"/>
                </a:solidFill>
                <a:latin typeface="Comic Sans MS"/>
                <a:ea typeface="Comic Sans MS"/>
                <a:cs typeface="Comic Sans MS"/>
                <a:sym typeface="Comic Sans MS"/>
              </a:defRPr>
            </a:lvl9pPr>
          </a:lstStyle>
          <a:p>
            <a:endParaRPr/>
          </a:p>
        </p:txBody>
      </p:sp>
      <p:sp>
        <p:nvSpPr>
          <p:cNvPr id="82" name="Shape 82"/>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a:solidFill>
                  <a:schemeClr val="dk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9pPr>
          </a:lstStyle>
          <a:p>
            <a:endParaRPr/>
          </a:p>
        </p:txBody>
      </p:sp>
      <p:sp>
        <p:nvSpPr>
          <p:cNvPr id="83" name="Shape 83"/>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a:solidFill>
                  <a:schemeClr val="dk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9pPr>
          </a:lstStyle>
          <a:p>
            <a:endParaRPr/>
          </a:p>
        </p:txBody>
      </p:sp>
      <p:sp>
        <p:nvSpPr>
          <p:cNvPr id="84" name="Shape 84"/>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a:solidFill>
                  <a:schemeClr val="dk1"/>
                </a:solidFill>
                <a:latin typeface="Comic Sans MS"/>
                <a:ea typeface="Comic Sans MS"/>
                <a:cs typeface="Comic Sans MS"/>
                <a:sym typeface="Comic Sans MS"/>
              </a:rPr>
              <a:t>‹#›</a:t>
            </a:fld>
            <a:endParaRPr lang="en-US" sz="1400" b="0" i="0" u="none">
              <a:solidFill>
                <a:schemeClr val="dk1"/>
              </a:solidFill>
              <a:latin typeface="Comic Sans MS"/>
              <a:ea typeface="Comic Sans MS"/>
              <a:cs typeface="Comic Sans MS"/>
              <a:sym typeface="Comic Sans M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Comic Sans MS"/>
                <a:ea typeface="Comic Sans MS"/>
                <a:cs typeface="Comic Sans MS"/>
                <a:sym typeface="Comic Sans MS"/>
              </a:defRPr>
            </a:lvl1pPr>
            <a:lvl2pPr marL="0" marR="0" lvl="1"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2pPr>
            <a:lvl3pPr marL="0" marR="0" lvl="2"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3pPr>
            <a:lvl4pPr marL="0" marR="0" lvl="3"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4pPr>
            <a:lvl5pPr marL="0" marR="0" lvl="4"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5pPr>
            <a:lvl6pPr marL="457200" marR="0" lvl="5"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6pPr>
            <a:lvl7pPr marL="914400" marR="0" lvl="6"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7pPr>
            <a:lvl8pPr marL="1371600" marR="0" lvl="7"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8pPr>
            <a:lvl9pPr marL="1828800" marR="0" lvl="8"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9pPr>
          </a:lstStyle>
          <a:p>
            <a:endParaRPr/>
          </a:p>
        </p:txBody>
      </p:sp>
      <p:sp>
        <p:nvSpPr>
          <p:cNvPr id="87" name="Shape 87"/>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Comic Sans MS"/>
              <a:buNone/>
              <a:defRPr sz="2000">
                <a:solidFill>
                  <a:schemeClr val="dk1"/>
                </a:solidFill>
                <a:latin typeface="Comic Sans MS"/>
                <a:ea typeface="Comic Sans MS"/>
                <a:cs typeface="Comic Sans MS"/>
                <a:sym typeface="Comic Sans MS"/>
              </a:defRPr>
            </a:lvl1pPr>
            <a:lvl2pPr marL="457200" marR="0" lvl="1" indent="0" algn="l" rtl="0">
              <a:spcBef>
                <a:spcPts val="360"/>
              </a:spcBef>
              <a:spcAft>
                <a:spcPts val="0"/>
              </a:spcAft>
              <a:buClr>
                <a:schemeClr val="dk1"/>
              </a:buClr>
              <a:buFont typeface="Comic Sans MS"/>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320"/>
              </a:spcBef>
              <a:spcAft>
                <a:spcPts val="0"/>
              </a:spcAft>
              <a:buClr>
                <a:schemeClr val="dk1"/>
              </a:buClr>
              <a:buFont typeface="Comic Sans MS"/>
              <a:buNone/>
              <a:defRPr sz="1600" b="0" i="0" u="none" strike="noStrike" cap="none">
                <a:solidFill>
                  <a:schemeClr val="dk1"/>
                </a:solidFill>
                <a:latin typeface="Comic Sans MS"/>
                <a:ea typeface="Comic Sans MS"/>
                <a:cs typeface="Comic Sans MS"/>
                <a:sym typeface="Comic Sans MS"/>
              </a:defRPr>
            </a:lvl3pPr>
            <a:lvl4pPr marL="1371600" marR="0" lvl="3" indent="0" algn="l" rtl="0">
              <a:spcBef>
                <a:spcPts val="280"/>
              </a:spcBef>
              <a:spcAft>
                <a:spcPts val="0"/>
              </a:spcAft>
              <a:buClr>
                <a:schemeClr val="dk1"/>
              </a:buClr>
              <a:buFont typeface="Comic Sans MS"/>
              <a:buNone/>
              <a:defRPr sz="1400" b="0" i="0" u="none" strike="noStrike" cap="none">
                <a:solidFill>
                  <a:schemeClr val="dk1"/>
                </a:solidFill>
                <a:latin typeface="Comic Sans MS"/>
                <a:ea typeface="Comic Sans MS"/>
                <a:cs typeface="Comic Sans MS"/>
                <a:sym typeface="Comic Sans MS"/>
              </a:defRPr>
            </a:lvl4pPr>
            <a:lvl5pPr marL="1828800" marR="0" lvl="4" indent="0" algn="l" rtl="0">
              <a:spcBef>
                <a:spcPts val="280"/>
              </a:spcBef>
              <a:spcAft>
                <a:spcPts val="0"/>
              </a:spcAft>
              <a:buClr>
                <a:schemeClr val="dk1"/>
              </a:buClr>
              <a:buFont typeface="Comic Sans MS"/>
              <a:buNone/>
              <a:defRPr sz="1400" b="0" i="0" u="none" strike="noStrike" cap="none">
                <a:solidFill>
                  <a:schemeClr val="dk1"/>
                </a:solidFill>
                <a:latin typeface="Comic Sans MS"/>
                <a:ea typeface="Comic Sans MS"/>
                <a:cs typeface="Comic Sans MS"/>
                <a:sym typeface="Comic Sans MS"/>
              </a:defRPr>
            </a:lvl5pPr>
            <a:lvl6pPr marL="2286000" marR="0" lvl="5" indent="0" algn="l" rtl="0">
              <a:spcBef>
                <a:spcPts val="280"/>
              </a:spcBef>
              <a:spcAft>
                <a:spcPts val="0"/>
              </a:spcAft>
              <a:buClr>
                <a:schemeClr val="dk1"/>
              </a:buClr>
              <a:buFont typeface="Comic Sans MS"/>
              <a:buNone/>
              <a:defRPr sz="1400" b="0" i="0" u="none" strike="noStrike" cap="none">
                <a:solidFill>
                  <a:schemeClr val="dk1"/>
                </a:solidFill>
                <a:latin typeface="Comic Sans MS"/>
                <a:ea typeface="Comic Sans MS"/>
                <a:cs typeface="Comic Sans MS"/>
                <a:sym typeface="Comic Sans MS"/>
              </a:defRPr>
            </a:lvl6pPr>
            <a:lvl7pPr marL="2743200" marR="0" lvl="6" indent="0" algn="l" rtl="0">
              <a:spcBef>
                <a:spcPts val="280"/>
              </a:spcBef>
              <a:spcAft>
                <a:spcPts val="0"/>
              </a:spcAft>
              <a:buClr>
                <a:schemeClr val="dk1"/>
              </a:buClr>
              <a:buFont typeface="Comic Sans MS"/>
              <a:buNone/>
              <a:defRPr sz="1400" b="0" i="0" u="none" strike="noStrike" cap="none">
                <a:solidFill>
                  <a:schemeClr val="dk1"/>
                </a:solidFill>
                <a:latin typeface="Comic Sans MS"/>
                <a:ea typeface="Comic Sans MS"/>
                <a:cs typeface="Comic Sans MS"/>
                <a:sym typeface="Comic Sans MS"/>
              </a:defRPr>
            </a:lvl7pPr>
            <a:lvl8pPr marL="3200400" marR="0" lvl="7" indent="0" algn="l" rtl="0">
              <a:spcBef>
                <a:spcPts val="280"/>
              </a:spcBef>
              <a:spcAft>
                <a:spcPts val="0"/>
              </a:spcAft>
              <a:buClr>
                <a:schemeClr val="dk1"/>
              </a:buClr>
              <a:buFont typeface="Comic Sans MS"/>
              <a:buNone/>
              <a:defRPr sz="1400" b="0" i="0" u="none" strike="noStrike" cap="none">
                <a:solidFill>
                  <a:schemeClr val="dk1"/>
                </a:solidFill>
                <a:latin typeface="Comic Sans MS"/>
                <a:ea typeface="Comic Sans MS"/>
                <a:cs typeface="Comic Sans MS"/>
                <a:sym typeface="Comic Sans MS"/>
              </a:defRPr>
            </a:lvl8pPr>
            <a:lvl9pPr marL="3657600" marR="0" lvl="8" indent="0" algn="l" rtl="0">
              <a:spcBef>
                <a:spcPts val="280"/>
              </a:spcBef>
              <a:spcAft>
                <a:spcPts val="0"/>
              </a:spcAft>
              <a:buClr>
                <a:schemeClr val="dk1"/>
              </a:buClr>
              <a:buFont typeface="Comic Sans MS"/>
              <a:buNone/>
              <a:defRPr sz="1400" b="0" i="0" u="none" strike="noStrike" cap="none">
                <a:solidFill>
                  <a:schemeClr val="dk1"/>
                </a:solidFill>
                <a:latin typeface="Comic Sans MS"/>
                <a:ea typeface="Comic Sans MS"/>
                <a:cs typeface="Comic Sans MS"/>
                <a:sym typeface="Comic Sans MS"/>
              </a:defRPr>
            </a:lvl9pPr>
          </a:lstStyle>
          <a:p>
            <a:endParaRPr/>
          </a:p>
        </p:txBody>
      </p:sp>
      <p:sp>
        <p:nvSpPr>
          <p:cNvPr id="88" name="Shape 88"/>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a:solidFill>
                  <a:schemeClr val="dk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9pPr>
          </a:lstStyle>
          <a:p>
            <a:endParaRPr/>
          </a:p>
        </p:txBody>
      </p:sp>
      <p:sp>
        <p:nvSpPr>
          <p:cNvPr id="89" name="Shape 89"/>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a:solidFill>
                  <a:schemeClr val="dk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9pPr>
          </a:lstStyle>
          <a:p>
            <a:endParaRPr/>
          </a:p>
        </p:txBody>
      </p:sp>
      <p:sp>
        <p:nvSpPr>
          <p:cNvPr id="90" name="Shape 90"/>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a:solidFill>
                  <a:schemeClr val="dk1"/>
                </a:solidFill>
                <a:latin typeface="Comic Sans MS"/>
                <a:ea typeface="Comic Sans MS"/>
                <a:cs typeface="Comic Sans MS"/>
                <a:sym typeface="Comic Sans MS"/>
              </a:rPr>
              <a:t>‹#›</a:t>
            </a:fld>
            <a:endParaRPr lang="en-US" sz="1400" b="0" i="0" u="none">
              <a:solidFill>
                <a:schemeClr val="dk1"/>
              </a:solidFill>
              <a:latin typeface="Comic Sans MS"/>
              <a:ea typeface="Comic Sans MS"/>
              <a:cs typeface="Comic Sans MS"/>
              <a:sym typeface="Comic Sans M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5"/>
        <p:cNvGrpSpPr/>
        <p:nvPr/>
      </p:nvGrpSpPr>
      <p:grpSpPr>
        <a:xfrm>
          <a:off x="0" y="0"/>
          <a:ext cx="0" cy="0"/>
          <a:chOff x="0" y="0"/>
          <a:chExt cx="0" cy="0"/>
        </a:xfrm>
      </p:grpSpPr>
      <p:grpSp>
        <p:nvGrpSpPr>
          <p:cNvPr id="96" name="Shape 96"/>
          <p:cNvGrpSpPr/>
          <p:nvPr/>
        </p:nvGrpSpPr>
        <p:grpSpPr>
          <a:xfrm>
            <a:off x="6098378" y="6"/>
            <a:ext cx="3045625" cy="2707359"/>
            <a:chOff x="6098378" y="4"/>
            <a:chExt cx="3045625" cy="2030570"/>
          </a:xfrm>
        </p:grpSpPr>
        <p:sp>
          <p:nvSpPr>
            <p:cNvPr id="97" name="Shape 97"/>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98" name="Shape 98"/>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99" name="Shape 99"/>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100" name="Shape 100"/>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01" name="Shape 101"/>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102" name="Shape 102"/>
          <p:cNvSpPr txBox="1">
            <a:spLocks noGrp="1"/>
          </p:cNvSpPr>
          <p:nvPr>
            <p:ph type="ctrTitle"/>
          </p:nvPr>
        </p:nvSpPr>
        <p:spPr>
          <a:xfrm>
            <a:off x="598100" y="2366963"/>
            <a:ext cx="8222100" cy="1118400"/>
          </a:xfrm>
          <a:prstGeom prst="rect">
            <a:avLst/>
          </a:prstGeom>
        </p:spPr>
        <p:txBody>
          <a:bodyPr lIns="91425" tIns="91425" rIns="91425" bIns="91425" anchor="b" anchorCtr="0"/>
          <a:lstStyle>
            <a:lvl1pPr lvl="0" rtl="0">
              <a:spcBef>
                <a:spcPts val="0"/>
              </a:spcBef>
              <a:buClr>
                <a:schemeClr val="lt1"/>
              </a:buClr>
              <a:buSzPct val="100000"/>
              <a:defRPr sz="4200">
                <a:solidFill>
                  <a:schemeClr val="lt1"/>
                </a:solidFill>
              </a:defRPr>
            </a:lvl1pPr>
            <a:lvl2pPr lvl="1" rtl="0">
              <a:spcBef>
                <a:spcPts val="0"/>
              </a:spcBef>
              <a:buClr>
                <a:schemeClr val="lt1"/>
              </a:buClr>
              <a:buSzPct val="100000"/>
              <a:defRPr sz="4200">
                <a:solidFill>
                  <a:schemeClr val="lt1"/>
                </a:solidFill>
              </a:defRPr>
            </a:lvl2pPr>
            <a:lvl3pPr lvl="2" rtl="0">
              <a:spcBef>
                <a:spcPts val="0"/>
              </a:spcBef>
              <a:buClr>
                <a:schemeClr val="lt1"/>
              </a:buClr>
              <a:buSzPct val="100000"/>
              <a:defRPr sz="4200">
                <a:solidFill>
                  <a:schemeClr val="lt1"/>
                </a:solidFill>
              </a:defRPr>
            </a:lvl3pPr>
            <a:lvl4pPr lvl="3" rtl="0">
              <a:spcBef>
                <a:spcPts val="0"/>
              </a:spcBef>
              <a:buClr>
                <a:schemeClr val="lt1"/>
              </a:buClr>
              <a:buSzPct val="100000"/>
              <a:defRPr sz="4200">
                <a:solidFill>
                  <a:schemeClr val="lt1"/>
                </a:solidFill>
              </a:defRPr>
            </a:lvl4pPr>
            <a:lvl5pPr lvl="4" rtl="0">
              <a:spcBef>
                <a:spcPts val="0"/>
              </a:spcBef>
              <a:buClr>
                <a:schemeClr val="lt1"/>
              </a:buClr>
              <a:buSzPct val="100000"/>
              <a:defRPr sz="4200">
                <a:solidFill>
                  <a:schemeClr val="lt1"/>
                </a:solidFill>
              </a:defRPr>
            </a:lvl5pPr>
            <a:lvl6pPr lvl="5" rtl="0">
              <a:spcBef>
                <a:spcPts val="0"/>
              </a:spcBef>
              <a:buClr>
                <a:schemeClr val="lt1"/>
              </a:buClr>
              <a:buSzPct val="100000"/>
              <a:defRPr sz="4200">
                <a:solidFill>
                  <a:schemeClr val="lt1"/>
                </a:solidFill>
              </a:defRPr>
            </a:lvl6pPr>
            <a:lvl7pPr lvl="6" rtl="0">
              <a:spcBef>
                <a:spcPts val="0"/>
              </a:spcBef>
              <a:buClr>
                <a:schemeClr val="lt1"/>
              </a:buClr>
              <a:buSzPct val="100000"/>
              <a:defRPr sz="4200">
                <a:solidFill>
                  <a:schemeClr val="lt1"/>
                </a:solidFill>
              </a:defRPr>
            </a:lvl7pPr>
            <a:lvl8pPr lvl="7" rtl="0">
              <a:spcBef>
                <a:spcPts val="0"/>
              </a:spcBef>
              <a:buClr>
                <a:schemeClr val="lt1"/>
              </a:buClr>
              <a:buSzPct val="100000"/>
              <a:defRPr sz="4200">
                <a:solidFill>
                  <a:schemeClr val="lt1"/>
                </a:solidFill>
              </a:defRPr>
            </a:lvl8pPr>
            <a:lvl9pPr lvl="8" rtl="0">
              <a:spcBef>
                <a:spcPts val="0"/>
              </a:spcBef>
              <a:buClr>
                <a:schemeClr val="lt1"/>
              </a:buClr>
              <a:buSzPct val="100000"/>
              <a:defRPr sz="4200">
                <a:solidFill>
                  <a:schemeClr val="lt1"/>
                </a:solidFill>
              </a:defRPr>
            </a:lvl9pPr>
          </a:lstStyle>
          <a:p>
            <a:endParaRPr/>
          </a:p>
        </p:txBody>
      </p:sp>
      <p:sp>
        <p:nvSpPr>
          <p:cNvPr id="103" name="Shape 103"/>
          <p:cNvSpPr txBox="1">
            <a:spLocks noGrp="1"/>
          </p:cNvSpPr>
          <p:nvPr>
            <p:ph type="subTitle" idx="1"/>
          </p:nvPr>
        </p:nvSpPr>
        <p:spPr>
          <a:xfrm>
            <a:off x="598088" y="3621217"/>
            <a:ext cx="8222100" cy="577200"/>
          </a:xfrm>
          <a:prstGeom prst="rect">
            <a:avLst/>
          </a:prstGeom>
        </p:spPr>
        <p:txBody>
          <a:bodyPr lIns="91425" tIns="91425" rIns="91425" bIns="91425" anchor="t" anchorCtr="0"/>
          <a:lstStyle>
            <a:lvl1pPr lvl="0" rtl="0">
              <a:lnSpc>
                <a:spcPct val="100000"/>
              </a:lnSpc>
              <a:spcBef>
                <a:spcPts val="0"/>
              </a:spcBef>
              <a:spcAft>
                <a:spcPts val="0"/>
              </a:spcAft>
              <a:buClr>
                <a:schemeClr val="lt1"/>
              </a:buClr>
              <a:buSzPct val="100000"/>
              <a:buNone/>
              <a:defRPr sz="2100">
                <a:solidFill>
                  <a:schemeClr val="lt1"/>
                </a:solidFill>
              </a:defRPr>
            </a:lvl1pPr>
            <a:lvl2pPr lvl="1" rtl="0">
              <a:lnSpc>
                <a:spcPct val="100000"/>
              </a:lnSpc>
              <a:spcBef>
                <a:spcPts val="0"/>
              </a:spcBef>
              <a:spcAft>
                <a:spcPts val="0"/>
              </a:spcAft>
              <a:buClr>
                <a:schemeClr val="lt1"/>
              </a:buClr>
              <a:buSzPct val="100000"/>
              <a:buNone/>
              <a:defRPr sz="2100">
                <a:solidFill>
                  <a:schemeClr val="lt1"/>
                </a:solidFill>
              </a:defRPr>
            </a:lvl2pPr>
            <a:lvl3pPr lvl="2" rtl="0">
              <a:lnSpc>
                <a:spcPct val="100000"/>
              </a:lnSpc>
              <a:spcBef>
                <a:spcPts val="0"/>
              </a:spcBef>
              <a:spcAft>
                <a:spcPts val="0"/>
              </a:spcAft>
              <a:buClr>
                <a:schemeClr val="lt1"/>
              </a:buClr>
              <a:buSzPct val="100000"/>
              <a:buNone/>
              <a:defRPr sz="2100">
                <a:solidFill>
                  <a:schemeClr val="lt1"/>
                </a:solidFill>
              </a:defRPr>
            </a:lvl3pPr>
            <a:lvl4pPr lvl="3" rtl="0">
              <a:lnSpc>
                <a:spcPct val="100000"/>
              </a:lnSpc>
              <a:spcBef>
                <a:spcPts val="0"/>
              </a:spcBef>
              <a:spcAft>
                <a:spcPts val="0"/>
              </a:spcAft>
              <a:buClr>
                <a:schemeClr val="lt1"/>
              </a:buClr>
              <a:buSzPct val="100000"/>
              <a:buNone/>
              <a:defRPr sz="2100">
                <a:solidFill>
                  <a:schemeClr val="lt1"/>
                </a:solidFill>
              </a:defRPr>
            </a:lvl4pPr>
            <a:lvl5pPr lvl="4" rtl="0">
              <a:lnSpc>
                <a:spcPct val="100000"/>
              </a:lnSpc>
              <a:spcBef>
                <a:spcPts val="0"/>
              </a:spcBef>
              <a:spcAft>
                <a:spcPts val="0"/>
              </a:spcAft>
              <a:buClr>
                <a:schemeClr val="lt1"/>
              </a:buClr>
              <a:buSzPct val="100000"/>
              <a:buNone/>
              <a:defRPr sz="2100">
                <a:solidFill>
                  <a:schemeClr val="lt1"/>
                </a:solidFill>
              </a:defRPr>
            </a:lvl5pPr>
            <a:lvl6pPr lvl="5" rtl="0">
              <a:lnSpc>
                <a:spcPct val="100000"/>
              </a:lnSpc>
              <a:spcBef>
                <a:spcPts val="0"/>
              </a:spcBef>
              <a:spcAft>
                <a:spcPts val="0"/>
              </a:spcAft>
              <a:buClr>
                <a:schemeClr val="lt1"/>
              </a:buClr>
              <a:buSzPct val="100000"/>
              <a:buNone/>
              <a:defRPr sz="2100">
                <a:solidFill>
                  <a:schemeClr val="lt1"/>
                </a:solidFill>
              </a:defRPr>
            </a:lvl6pPr>
            <a:lvl7pPr lvl="6" rtl="0">
              <a:lnSpc>
                <a:spcPct val="100000"/>
              </a:lnSpc>
              <a:spcBef>
                <a:spcPts val="0"/>
              </a:spcBef>
              <a:spcAft>
                <a:spcPts val="0"/>
              </a:spcAft>
              <a:buClr>
                <a:schemeClr val="lt1"/>
              </a:buClr>
              <a:buSzPct val="100000"/>
              <a:buNone/>
              <a:defRPr sz="2100">
                <a:solidFill>
                  <a:schemeClr val="lt1"/>
                </a:solidFill>
              </a:defRPr>
            </a:lvl7pPr>
            <a:lvl8pPr lvl="7" rtl="0">
              <a:lnSpc>
                <a:spcPct val="100000"/>
              </a:lnSpc>
              <a:spcBef>
                <a:spcPts val="0"/>
              </a:spcBef>
              <a:spcAft>
                <a:spcPts val="0"/>
              </a:spcAft>
              <a:buClr>
                <a:schemeClr val="lt1"/>
              </a:buClr>
              <a:buSzPct val="100000"/>
              <a:buNone/>
              <a:defRPr sz="2100">
                <a:solidFill>
                  <a:schemeClr val="lt1"/>
                </a:solidFill>
              </a:defRPr>
            </a:lvl8pPr>
            <a:lvl9pPr lvl="8" rtl="0">
              <a:lnSpc>
                <a:spcPct val="100000"/>
              </a:lnSpc>
              <a:spcBef>
                <a:spcPts val="0"/>
              </a:spcBef>
              <a:spcAft>
                <a:spcPts val="0"/>
              </a:spcAft>
              <a:buClr>
                <a:schemeClr val="lt1"/>
              </a:buClr>
              <a:buSzPct val="100000"/>
              <a:buNone/>
              <a:defRPr sz="2100">
                <a:solidFill>
                  <a:schemeClr val="lt1"/>
                </a:solidFill>
              </a:defRPr>
            </a:lvl9pPr>
          </a:lstStyle>
          <a:p>
            <a:endParaRPr/>
          </a:p>
        </p:txBody>
      </p:sp>
      <p:sp>
        <p:nvSpPr>
          <p:cNvPr id="104" name="Shape 104"/>
          <p:cNvSpPr txBox="1">
            <a:spLocks noGrp="1"/>
          </p:cNvSpPr>
          <p:nvPr>
            <p:ph type="sldNum" idx="12"/>
          </p:nvPr>
        </p:nvSpPr>
        <p:spPr>
          <a:xfrm>
            <a:off x="8460431" y="6201586"/>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05"/>
        <p:cNvGrpSpPr/>
        <p:nvPr/>
      </p:nvGrpSpPr>
      <p:grpSpPr>
        <a:xfrm>
          <a:off x="0" y="0"/>
          <a:ext cx="0" cy="0"/>
          <a:chOff x="0" y="0"/>
          <a:chExt cx="0" cy="0"/>
        </a:xfrm>
      </p:grpSpPr>
      <p:grpSp>
        <p:nvGrpSpPr>
          <p:cNvPr id="106" name="Shape 106"/>
          <p:cNvGrpSpPr/>
          <p:nvPr/>
        </p:nvGrpSpPr>
        <p:grpSpPr>
          <a:xfrm>
            <a:off x="6098378" y="6"/>
            <a:ext cx="3045625" cy="2707359"/>
            <a:chOff x="6098378" y="4"/>
            <a:chExt cx="3045625" cy="2030570"/>
          </a:xfrm>
        </p:grpSpPr>
        <p:sp>
          <p:nvSpPr>
            <p:cNvPr id="107" name="Shape 107"/>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08" name="Shape 108"/>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09" name="Shape 109"/>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110" name="Shape 110"/>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11" name="Shape 111"/>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112" name="Shape 112"/>
          <p:cNvSpPr txBox="1">
            <a:spLocks noGrp="1"/>
          </p:cNvSpPr>
          <p:nvPr>
            <p:ph type="title"/>
          </p:nvPr>
        </p:nvSpPr>
        <p:spPr>
          <a:xfrm>
            <a:off x="598100" y="2869796"/>
            <a:ext cx="8222100" cy="1118400"/>
          </a:xfrm>
          <a:prstGeom prst="rect">
            <a:avLst/>
          </a:prstGeom>
        </p:spPr>
        <p:txBody>
          <a:bodyPr lIns="91425" tIns="91425" rIns="91425" bIns="91425" anchor="ctr" anchorCtr="0"/>
          <a:lstStyle>
            <a:lvl1pPr lvl="0" rtl="0">
              <a:spcBef>
                <a:spcPts val="0"/>
              </a:spcBef>
              <a:buClr>
                <a:schemeClr val="lt1"/>
              </a:buClr>
              <a:buSzPct val="100000"/>
              <a:defRPr sz="4200">
                <a:solidFill>
                  <a:schemeClr val="lt1"/>
                </a:solidFill>
              </a:defRPr>
            </a:lvl1pPr>
            <a:lvl2pPr lvl="1" rtl="0">
              <a:spcBef>
                <a:spcPts val="0"/>
              </a:spcBef>
              <a:buClr>
                <a:schemeClr val="lt1"/>
              </a:buClr>
              <a:buSzPct val="100000"/>
              <a:defRPr sz="4200">
                <a:solidFill>
                  <a:schemeClr val="lt1"/>
                </a:solidFill>
              </a:defRPr>
            </a:lvl2pPr>
            <a:lvl3pPr lvl="2" rtl="0">
              <a:spcBef>
                <a:spcPts val="0"/>
              </a:spcBef>
              <a:buClr>
                <a:schemeClr val="lt1"/>
              </a:buClr>
              <a:buSzPct val="100000"/>
              <a:defRPr sz="4200">
                <a:solidFill>
                  <a:schemeClr val="lt1"/>
                </a:solidFill>
              </a:defRPr>
            </a:lvl3pPr>
            <a:lvl4pPr lvl="3" rtl="0">
              <a:spcBef>
                <a:spcPts val="0"/>
              </a:spcBef>
              <a:buClr>
                <a:schemeClr val="lt1"/>
              </a:buClr>
              <a:buSzPct val="100000"/>
              <a:defRPr sz="4200">
                <a:solidFill>
                  <a:schemeClr val="lt1"/>
                </a:solidFill>
              </a:defRPr>
            </a:lvl4pPr>
            <a:lvl5pPr lvl="4" rtl="0">
              <a:spcBef>
                <a:spcPts val="0"/>
              </a:spcBef>
              <a:buClr>
                <a:schemeClr val="lt1"/>
              </a:buClr>
              <a:buSzPct val="100000"/>
              <a:defRPr sz="4200">
                <a:solidFill>
                  <a:schemeClr val="lt1"/>
                </a:solidFill>
              </a:defRPr>
            </a:lvl5pPr>
            <a:lvl6pPr lvl="5" rtl="0">
              <a:spcBef>
                <a:spcPts val="0"/>
              </a:spcBef>
              <a:buClr>
                <a:schemeClr val="lt1"/>
              </a:buClr>
              <a:buSzPct val="100000"/>
              <a:defRPr sz="4200">
                <a:solidFill>
                  <a:schemeClr val="lt1"/>
                </a:solidFill>
              </a:defRPr>
            </a:lvl6pPr>
            <a:lvl7pPr lvl="6" rtl="0">
              <a:spcBef>
                <a:spcPts val="0"/>
              </a:spcBef>
              <a:buClr>
                <a:schemeClr val="lt1"/>
              </a:buClr>
              <a:buSzPct val="100000"/>
              <a:defRPr sz="4200">
                <a:solidFill>
                  <a:schemeClr val="lt1"/>
                </a:solidFill>
              </a:defRPr>
            </a:lvl7pPr>
            <a:lvl8pPr lvl="7" rtl="0">
              <a:spcBef>
                <a:spcPts val="0"/>
              </a:spcBef>
              <a:buClr>
                <a:schemeClr val="lt1"/>
              </a:buClr>
              <a:buSzPct val="100000"/>
              <a:defRPr sz="4200">
                <a:solidFill>
                  <a:schemeClr val="lt1"/>
                </a:solidFill>
              </a:defRPr>
            </a:lvl8pPr>
            <a:lvl9pPr lvl="8" rtl="0">
              <a:spcBef>
                <a:spcPts val="0"/>
              </a:spcBef>
              <a:buClr>
                <a:schemeClr val="lt1"/>
              </a:buClr>
              <a:buSzPct val="100000"/>
              <a:defRPr sz="4200">
                <a:solidFill>
                  <a:schemeClr val="lt1"/>
                </a:solidFill>
              </a:defRPr>
            </a:lvl9pPr>
          </a:lstStyle>
          <a:p>
            <a:endParaRPr/>
          </a:p>
        </p:txBody>
      </p:sp>
      <p:sp>
        <p:nvSpPr>
          <p:cNvPr id="113" name="Shape 113"/>
          <p:cNvSpPr txBox="1">
            <a:spLocks noGrp="1"/>
          </p:cNvSpPr>
          <p:nvPr>
            <p:ph type="sldNum" idx="12"/>
          </p:nvPr>
        </p:nvSpPr>
        <p:spPr>
          <a:xfrm>
            <a:off x="8460431" y="6201586"/>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14"/>
        <p:cNvGrpSpPr/>
        <p:nvPr/>
      </p:nvGrpSpPr>
      <p:grpSpPr>
        <a:xfrm>
          <a:off x="0" y="0"/>
          <a:ext cx="0" cy="0"/>
          <a:chOff x="0" y="0"/>
          <a:chExt cx="0" cy="0"/>
        </a:xfrm>
      </p:grpSpPr>
      <p:grpSp>
        <p:nvGrpSpPr>
          <p:cNvPr id="115" name="Shape 115"/>
          <p:cNvGrpSpPr/>
          <p:nvPr/>
        </p:nvGrpSpPr>
        <p:grpSpPr>
          <a:xfrm>
            <a:off x="0" y="5204762"/>
            <a:ext cx="9144000" cy="1653192"/>
            <a:chOff x="0" y="3903669"/>
            <a:chExt cx="9144000" cy="1239925"/>
          </a:xfrm>
        </p:grpSpPr>
        <p:sp>
          <p:nvSpPr>
            <p:cNvPr id="116" name="Shape 116"/>
            <p:cNvSpPr/>
            <p:nvPr/>
          </p:nvSpPr>
          <p:spPr>
            <a:xfrm>
              <a:off x="8154895"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117" name="Shape 117"/>
            <p:cNvSpPr/>
            <p:nvPr/>
          </p:nvSpPr>
          <p:spPr>
            <a:xfrm flipH="1">
              <a:off x="6181162"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118" name="Shape 118"/>
            <p:cNvSpPr/>
            <p:nvPr/>
          </p:nvSpPr>
          <p:spPr>
            <a:xfrm>
              <a:off x="7170274" y="3903669"/>
              <a:ext cx="989100" cy="9879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119" name="Shape 119"/>
            <p:cNvSpPr/>
            <p:nvPr/>
          </p:nvSpPr>
          <p:spPr>
            <a:xfrm rot="10800000">
              <a:off x="8154757" y="3903682"/>
              <a:ext cx="989100" cy="9879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120" name="Shape 120"/>
            <p:cNvSpPr/>
            <p:nvPr/>
          </p:nvSpPr>
          <p:spPr>
            <a:xfrm>
              <a:off x="0" y="4891594"/>
              <a:ext cx="9144000" cy="2520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121" name="Shape 121"/>
          <p:cNvSpPr txBox="1">
            <a:spLocks noGrp="1"/>
          </p:cNvSpPr>
          <p:nvPr>
            <p:ph type="title"/>
          </p:nvPr>
        </p:nvSpPr>
        <p:spPr>
          <a:xfrm>
            <a:off x="311700" y="546666"/>
            <a:ext cx="8520600" cy="8103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22" name="Shape 122"/>
          <p:cNvSpPr txBox="1">
            <a:spLocks noGrp="1"/>
          </p:cNvSpPr>
          <p:nvPr>
            <p:ph type="body" idx="1"/>
          </p:nvPr>
        </p:nvSpPr>
        <p:spPr>
          <a:xfrm>
            <a:off x="311700" y="1639833"/>
            <a:ext cx="8520600" cy="44520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23" name="Shape 123"/>
          <p:cNvSpPr txBox="1">
            <a:spLocks noGrp="1"/>
          </p:cNvSpPr>
          <p:nvPr>
            <p:ph type="sldNum" idx="12"/>
          </p:nvPr>
        </p:nvSpPr>
        <p:spPr>
          <a:xfrm>
            <a:off x="8460431" y="6201586"/>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11700" y="546666"/>
            <a:ext cx="8520600" cy="8103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26" name="Shape 126"/>
          <p:cNvSpPr txBox="1">
            <a:spLocks noGrp="1"/>
          </p:cNvSpPr>
          <p:nvPr>
            <p:ph type="body" idx="1"/>
          </p:nvPr>
        </p:nvSpPr>
        <p:spPr>
          <a:xfrm>
            <a:off x="311700" y="1639966"/>
            <a:ext cx="3999900" cy="44520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127" name="Shape 127"/>
          <p:cNvSpPr txBox="1">
            <a:spLocks noGrp="1"/>
          </p:cNvSpPr>
          <p:nvPr>
            <p:ph type="body" idx="2"/>
          </p:nvPr>
        </p:nvSpPr>
        <p:spPr>
          <a:xfrm>
            <a:off x="4832400" y="1639966"/>
            <a:ext cx="3999900" cy="44520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128" name="Shape 128"/>
          <p:cNvSpPr txBox="1">
            <a:spLocks noGrp="1"/>
          </p:cNvSpPr>
          <p:nvPr>
            <p:ph type="sldNum" idx="12"/>
          </p:nvPr>
        </p:nvSpPr>
        <p:spPr>
          <a:xfrm>
            <a:off x="8460431" y="6201586"/>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solidFill>
                  <a:schemeClr val="dk2"/>
                </a:solidFill>
              </a:rPr>
              <a:t>‹#›</a:t>
            </a:fld>
            <a:endParaRPr lang="en-US">
              <a:solidFill>
                <a:schemeClr val="dk2"/>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546666"/>
            <a:ext cx="8520600" cy="8103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1" name="Shape 131"/>
          <p:cNvSpPr txBox="1">
            <a:spLocks noGrp="1"/>
          </p:cNvSpPr>
          <p:nvPr>
            <p:ph type="sldNum" idx="12"/>
          </p:nvPr>
        </p:nvSpPr>
        <p:spPr>
          <a:xfrm>
            <a:off x="8460431" y="6201586"/>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solidFill>
                  <a:schemeClr val="dk2"/>
                </a:solidFill>
              </a:rPr>
              <a:t>‹#›</a:t>
            </a:fld>
            <a:endParaRPr lang="en-US">
              <a:solidFill>
                <a:schemeClr val="dk2"/>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11700" y="740800"/>
            <a:ext cx="2808000" cy="1007700"/>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134" name="Shape 134"/>
          <p:cNvSpPr txBox="1">
            <a:spLocks noGrp="1"/>
          </p:cNvSpPr>
          <p:nvPr>
            <p:ph type="body" idx="1"/>
          </p:nvPr>
        </p:nvSpPr>
        <p:spPr>
          <a:xfrm>
            <a:off x="311700" y="1954405"/>
            <a:ext cx="2808000" cy="41376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135" name="Shape 135"/>
          <p:cNvSpPr txBox="1">
            <a:spLocks noGrp="1"/>
          </p:cNvSpPr>
          <p:nvPr>
            <p:ph type="sldNum" idx="12"/>
          </p:nvPr>
        </p:nvSpPr>
        <p:spPr>
          <a:xfrm>
            <a:off x="8460431" y="6201586"/>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solidFill>
                  <a:schemeClr val="dk2"/>
                </a:solidFill>
              </a:rPr>
              <a:t>‹#›</a:t>
            </a:fld>
            <a:endParaRPr lang="en-US">
              <a:solidFill>
                <a:schemeClr val="dk2"/>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136"/>
        <p:cNvGrpSpPr/>
        <p:nvPr/>
      </p:nvGrpSpPr>
      <p:grpSpPr>
        <a:xfrm>
          <a:off x="0" y="0"/>
          <a:ext cx="0" cy="0"/>
          <a:chOff x="0" y="0"/>
          <a:chExt cx="0" cy="0"/>
        </a:xfrm>
      </p:grpSpPr>
      <p:grpSp>
        <p:nvGrpSpPr>
          <p:cNvPr id="137" name="Shape 137"/>
          <p:cNvGrpSpPr/>
          <p:nvPr/>
        </p:nvGrpSpPr>
        <p:grpSpPr>
          <a:xfrm>
            <a:off x="6098378" y="6"/>
            <a:ext cx="3045625" cy="2707359"/>
            <a:chOff x="6098378" y="4"/>
            <a:chExt cx="3045625" cy="2030570"/>
          </a:xfrm>
        </p:grpSpPr>
        <p:sp>
          <p:nvSpPr>
            <p:cNvPr id="138" name="Shape 138"/>
            <p:cNvSpPr/>
            <p:nvPr/>
          </p:nvSpPr>
          <p:spPr>
            <a:xfrm>
              <a:off x="8128803" y="15"/>
              <a:ext cx="1015200" cy="10152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139" name="Shape 139"/>
            <p:cNvSpPr/>
            <p:nvPr/>
          </p:nvSpPr>
          <p:spPr>
            <a:xfrm flipH="1">
              <a:off x="7113463" y="4"/>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140" name="Shape 140"/>
            <p:cNvSpPr/>
            <p:nvPr/>
          </p:nvSpPr>
          <p:spPr>
            <a:xfrm rot="10800000" flipH="1">
              <a:off x="7113588" y="106"/>
              <a:ext cx="1015200" cy="10152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141" name="Shape 141"/>
            <p:cNvSpPr/>
            <p:nvPr/>
          </p:nvSpPr>
          <p:spPr>
            <a:xfrm rot="10800000">
              <a:off x="6098378" y="96"/>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142" name="Shape 142"/>
            <p:cNvSpPr/>
            <p:nvPr/>
          </p:nvSpPr>
          <p:spPr>
            <a:xfrm rot="10800000">
              <a:off x="8128789" y="1015375"/>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grpSp>
      <p:sp>
        <p:nvSpPr>
          <p:cNvPr id="143" name="Shape 143"/>
          <p:cNvSpPr txBox="1">
            <a:spLocks noGrp="1"/>
          </p:cNvSpPr>
          <p:nvPr>
            <p:ph type="title"/>
          </p:nvPr>
        </p:nvSpPr>
        <p:spPr>
          <a:xfrm>
            <a:off x="490250" y="701800"/>
            <a:ext cx="5618700" cy="5454300"/>
          </a:xfrm>
          <a:prstGeom prst="rect">
            <a:avLst/>
          </a:prstGeom>
        </p:spPr>
        <p:txBody>
          <a:bodyPr lIns="91425" tIns="91425" rIns="91425" bIns="91425" anchor="ctr" anchorCtr="0"/>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sp>
        <p:nvSpPr>
          <p:cNvPr id="144" name="Shape 144"/>
          <p:cNvSpPr txBox="1">
            <a:spLocks noGrp="1"/>
          </p:cNvSpPr>
          <p:nvPr>
            <p:ph type="sldNum" idx="12"/>
          </p:nvPr>
        </p:nvSpPr>
        <p:spPr>
          <a:xfrm>
            <a:off x="8460431" y="6201586"/>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1pPr>
            <a:lvl2pPr marL="0" marR="0" lvl="1"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2pPr>
            <a:lvl3pPr marL="0" marR="0" lvl="2"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3pPr>
            <a:lvl4pPr marL="0" marR="0" lvl="3"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4pPr>
            <a:lvl5pPr marL="0" marR="0" lvl="4"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5pPr>
            <a:lvl6pPr marL="457200" marR="0" lvl="5"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6pPr>
            <a:lvl7pPr marL="914400" marR="0" lvl="6"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7pPr>
            <a:lvl8pPr marL="1371600" marR="0" lvl="7"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8pPr>
            <a:lvl9pPr marL="1828800" marR="0" lvl="8"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9pPr>
          </a:lstStyle>
          <a:p>
            <a:endParaRPr/>
          </a:p>
        </p:txBody>
      </p:sp>
      <p:sp>
        <p:nvSpPr>
          <p:cNvPr id="22" name="Shape 22"/>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Comic Sans MS"/>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spcAft>
                <a:spcPts val="0"/>
              </a:spcAft>
              <a:buClr>
                <a:schemeClr val="dk1"/>
              </a:buClr>
              <a:buSzPct val="100000"/>
              <a:buFont typeface="Comic Sans MS"/>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spcAft>
                <a:spcPts val="0"/>
              </a:spcAft>
              <a:buClr>
                <a:schemeClr val="dk1"/>
              </a:buClr>
              <a:buSzPct val="100000"/>
              <a:buFont typeface="Comic Sans MS"/>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23" name="Shape 23"/>
          <p:cNvSpPr>
            <a:spLocks noGrp="1"/>
          </p:cNvSpPr>
          <p:nvPr>
            <p:ph type="clipArt" idx="2"/>
          </p:nvPr>
        </p:nvSpPr>
        <p:spPr>
          <a:xfrm>
            <a:off x="4648200" y="1981200"/>
            <a:ext cx="3809999" cy="4114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Comic Sans MS"/>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spcAft>
                <a:spcPts val="0"/>
              </a:spcAft>
              <a:buClr>
                <a:schemeClr val="dk1"/>
              </a:buClr>
              <a:buSzPct val="100000"/>
              <a:buFont typeface="Comic Sans MS"/>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spcAft>
                <a:spcPts val="0"/>
              </a:spcAft>
              <a:buClr>
                <a:schemeClr val="dk1"/>
              </a:buClr>
              <a:buSzPct val="100000"/>
              <a:buFont typeface="Comic Sans MS"/>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24" name="Shape 24"/>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a:solidFill>
                  <a:schemeClr val="dk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9pPr>
          </a:lstStyle>
          <a:p>
            <a:endParaRPr/>
          </a:p>
        </p:txBody>
      </p:sp>
      <p:sp>
        <p:nvSpPr>
          <p:cNvPr id="25" name="Shape 25"/>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a:solidFill>
                  <a:schemeClr val="dk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9pPr>
          </a:lstStyle>
          <a:p>
            <a:endParaRPr/>
          </a:p>
        </p:txBody>
      </p:sp>
      <p:sp>
        <p:nvSpPr>
          <p:cNvPr id="26" name="Shape 26"/>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a:solidFill>
                  <a:schemeClr val="dk1"/>
                </a:solidFill>
                <a:latin typeface="Comic Sans MS"/>
                <a:ea typeface="Comic Sans MS"/>
                <a:cs typeface="Comic Sans MS"/>
                <a:sym typeface="Comic Sans MS"/>
              </a:rPr>
              <a:t>‹#›</a:t>
            </a:fld>
            <a:endParaRPr lang="en-US" sz="1400" b="0" i="0" u="none">
              <a:solidFill>
                <a:schemeClr val="dk1"/>
              </a:solidFill>
              <a:latin typeface="Comic Sans MS"/>
              <a:ea typeface="Comic Sans MS"/>
              <a:cs typeface="Comic Sans MS"/>
              <a:sym typeface="Comic Sans M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145"/>
        <p:cNvGrpSpPr/>
        <p:nvPr/>
      </p:nvGrpSpPr>
      <p:grpSpPr>
        <a:xfrm>
          <a:off x="0" y="0"/>
          <a:ext cx="0" cy="0"/>
          <a:chOff x="0" y="0"/>
          <a:chExt cx="0" cy="0"/>
        </a:xfrm>
      </p:grpSpPr>
      <p:sp>
        <p:nvSpPr>
          <p:cNvPr id="146" name="Shape 146"/>
          <p:cNvSpPr/>
          <p:nvPr/>
        </p:nvSpPr>
        <p:spPr>
          <a:xfrm>
            <a:off x="4572000" y="-233"/>
            <a:ext cx="4572000" cy="68580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147" name="Shape 147"/>
          <p:cNvCxnSpPr/>
          <p:nvPr/>
        </p:nvCxnSpPr>
        <p:spPr>
          <a:xfrm>
            <a:off x="5029675" y="5994000"/>
            <a:ext cx="468300" cy="0"/>
          </a:xfrm>
          <a:prstGeom prst="straightConnector1">
            <a:avLst/>
          </a:prstGeom>
          <a:noFill/>
          <a:ln w="19050" cap="flat" cmpd="sng">
            <a:solidFill>
              <a:schemeClr val="lt1"/>
            </a:solidFill>
            <a:prstDash val="solid"/>
            <a:round/>
            <a:headEnd type="none" w="med" len="med"/>
            <a:tailEnd type="none" w="med" len="med"/>
          </a:ln>
        </p:spPr>
      </p:cxnSp>
      <p:sp>
        <p:nvSpPr>
          <p:cNvPr id="148" name="Shape 148"/>
          <p:cNvSpPr txBox="1">
            <a:spLocks noGrp="1"/>
          </p:cNvSpPr>
          <p:nvPr>
            <p:ph type="title"/>
          </p:nvPr>
        </p:nvSpPr>
        <p:spPr>
          <a:xfrm>
            <a:off x="265500" y="1534800"/>
            <a:ext cx="4045200" cy="2085900"/>
          </a:xfrm>
          <a:prstGeom prst="rect">
            <a:avLst/>
          </a:prstGeom>
        </p:spPr>
        <p:txBody>
          <a:bodyPr lIns="91425" tIns="91425" rIns="91425" bIns="91425" anchor="b" anchorCtr="0"/>
          <a:lstStyle>
            <a:lvl1pPr lvl="0" algn="ctr" rtl="0">
              <a:spcBef>
                <a:spcPts val="0"/>
              </a:spcBef>
              <a:buSzPct val="100000"/>
              <a:defRPr sz="4200"/>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149" name="Shape 149"/>
          <p:cNvSpPr txBox="1">
            <a:spLocks noGrp="1"/>
          </p:cNvSpPr>
          <p:nvPr>
            <p:ph type="subTitle" idx="1"/>
          </p:nvPr>
        </p:nvSpPr>
        <p:spPr>
          <a:xfrm>
            <a:off x="265500" y="3692001"/>
            <a:ext cx="4045200" cy="16923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150" name="Shape 150"/>
          <p:cNvSpPr txBox="1">
            <a:spLocks noGrp="1"/>
          </p:cNvSpPr>
          <p:nvPr>
            <p:ph type="body" idx="2"/>
          </p:nvPr>
        </p:nvSpPr>
        <p:spPr>
          <a:xfrm>
            <a:off x="4939500" y="965600"/>
            <a:ext cx="3837000" cy="4926900"/>
          </a:xfrm>
          <a:prstGeom prst="rect">
            <a:avLst/>
          </a:prstGeom>
        </p:spPr>
        <p:txBody>
          <a:bodyPr lIns="91425" tIns="91425" rIns="91425" bIns="91425" anchor="ctr" anchorCtr="0"/>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a:endParaRPr/>
          </a:p>
        </p:txBody>
      </p:sp>
      <p:sp>
        <p:nvSpPr>
          <p:cNvPr id="151" name="Shape 151"/>
          <p:cNvSpPr txBox="1">
            <a:spLocks noGrp="1"/>
          </p:cNvSpPr>
          <p:nvPr>
            <p:ph type="sldNum" idx="12"/>
          </p:nvPr>
        </p:nvSpPr>
        <p:spPr>
          <a:xfrm>
            <a:off x="8460431" y="6201586"/>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aption">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319500" y="5640766"/>
            <a:ext cx="5998800" cy="7983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154" name="Shape 154"/>
          <p:cNvSpPr txBox="1">
            <a:spLocks noGrp="1"/>
          </p:cNvSpPr>
          <p:nvPr>
            <p:ph type="sldNum" idx="12"/>
          </p:nvPr>
        </p:nvSpPr>
        <p:spPr>
          <a:xfrm>
            <a:off x="8460431" y="6201586"/>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solidFill>
                  <a:schemeClr val="dk2"/>
                </a:solidFill>
              </a:rPr>
              <a:t>‹#›</a:t>
            </a:fld>
            <a:endParaRPr lang="en-US">
              <a:solidFill>
                <a:schemeClr val="dk2"/>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155"/>
        <p:cNvGrpSpPr/>
        <p:nvPr/>
      </p:nvGrpSpPr>
      <p:grpSpPr>
        <a:xfrm>
          <a:off x="0" y="0"/>
          <a:ext cx="0" cy="0"/>
          <a:chOff x="0" y="0"/>
          <a:chExt cx="0" cy="0"/>
        </a:xfrm>
      </p:grpSpPr>
      <p:grpSp>
        <p:nvGrpSpPr>
          <p:cNvPr id="156" name="Shape 156"/>
          <p:cNvGrpSpPr/>
          <p:nvPr/>
        </p:nvGrpSpPr>
        <p:grpSpPr>
          <a:xfrm>
            <a:off x="6098378" y="6"/>
            <a:ext cx="3045625" cy="2707359"/>
            <a:chOff x="6098378" y="4"/>
            <a:chExt cx="3045625" cy="2030570"/>
          </a:xfrm>
        </p:grpSpPr>
        <p:sp>
          <p:nvSpPr>
            <p:cNvPr id="157" name="Shape 157"/>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58" name="Shape 158"/>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59" name="Shape 159"/>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160" name="Shape 160"/>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61" name="Shape 161"/>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162" name="Shape 162"/>
          <p:cNvSpPr txBox="1">
            <a:spLocks noGrp="1"/>
          </p:cNvSpPr>
          <p:nvPr>
            <p:ph type="title"/>
          </p:nvPr>
        </p:nvSpPr>
        <p:spPr>
          <a:xfrm>
            <a:off x="311700" y="1674733"/>
            <a:ext cx="8520600" cy="2707500"/>
          </a:xfrm>
          <a:prstGeom prst="rect">
            <a:avLst/>
          </a:prstGeom>
        </p:spPr>
        <p:txBody>
          <a:bodyPr lIns="91425" tIns="91425" rIns="91425" bIns="91425" anchor="b" anchorCtr="0"/>
          <a:lstStyle>
            <a:lvl1pPr lvl="0" algn="ctr" rtl="0">
              <a:spcBef>
                <a:spcPts val="0"/>
              </a:spcBef>
              <a:buClr>
                <a:schemeClr val="lt1"/>
              </a:buClr>
              <a:buSzPct val="100000"/>
              <a:defRPr sz="12000">
                <a:solidFill>
                  <a:schemeClr val="lt1"/>
                </a:solidFill>
              </a:defRPr>
            </a:lvl1pPr>
            <a:lvl2pPr lvl="1" algn="ctr" rtl="0">
              <a:spcBef>
                <a:spcPts val="0"/>
              </a:spcBef>
              <a:buClr>
                <a:schemeClr val="lt1"/>
              </a:buClr>
              <a:buSzPct val="100000"/>
              <a:defRPr sz="12000">
                <a:solidFill>
                  <a:schemeClr val="lt1"/>
                </a:solidFill>
              </a:defRPr>
            </a:lvl2pPr>
            <a:lvl3pPr lvl="2" algn="ctr" rtl="0">
              <a:spcBef>
                <a:spcPts val="0"/>
              </a:spcBef>
              <a:buClr>
                <a:schemeClr val="lt1"/>
              </a:buClr>
              <a:buSzPct val="100000"/>
              <a:defRPr sz="12000">
                <a:solidFill>
                  <a:schemeClr val="lt1"/>
                </a:solidFill>
              </a:defRPr>
            </a:lvl3pPr>
            <a:lvl4pPr lvl="3" algn="ctr" rtl="0">
              <a:spcBef>
                <a:spcPts val="0"/>
              </a:spcBef>
              <a:buClr>
                <a:schemeClr val="lt1"/>
              </a:buClr>
              <a:buSzPct val="100000"/>
              <a:defRPr sz="12000">
                <a:solidFill>
                  <a:schemeClr val="lt1"/>
                </a:solidFill>
              </a:defRPr>
            </a:lvl4pPr>
            <a:lvl5pPr lvl="4" algn="ctr" rtl="0">
              <a:spcBef>
                <a:spcPts val="0"/>
              </a:spcBef>
              <a:buClr>
                <a:schemeClr val="lt1"/>
              </a:buClr>
              <a:buSzPct val="100000"/>
              <a:defRPr sz="12000">
                <a:solidFill>
                  <a:schemeClr val="lt1"/>
                </a:solidFill>
              </a:defRPr>
            </a:lvl5pPr>
            <a:lvl6pPr lvl="5" algn="ctr" rtl="0">
              <a:spcBef>
                <a:spcPts val="0"/>
              </a:spcBef>
              <a:buClr>
                <a:schemeClr val="lt1"/>
              </a:buClr>
              <a:buSzPct val="100000"/>
              <a:defRPr sz="12000">
                <a:solidFill>
                  <a:schemeClr val="lt1"/>
                </a:solidFill>
              </a:defRPr>
            </a:lvl6pPr>
            <a:lvl7pPr lvl="6" algn="ctr" rtl="0">
              <a:spcBef>
                <a:spcPts val="0"/>
              </a:spcBef>
              <a:buClr>
                <a:schemeClr val="lt1"/>
              </a:buClr>
              <a:buSzPct val="100000"/>
              <a:defRPr sz="12000">
                <a:solidFill>
                  <a:schemeClr val="lt1"/>
                </a:solidFill>
              </a:defRPr>
            </a:lvl7pPr>
            <a:lvl8pPr lvl="7" algn="ctr" rtl="0">
              <a:spcBef>
                <a:spcPts val="0"/>
              </a:spcBef>
              <a:buClr>
                <a:schemeClr val="lt1"/>
              </a:buClr>
              <a:buSzPct val="100000"/>
              <a:defRPr sz="12000">
                <a:solidFill>
                  <a:schemeClr val="lt1"/>
                </a:solidFill>
              </a:defRPr>
            </a:lvl8pPr>
            <a:lvl9pPr lvl="8" algn="ctr" rtl="0">
              <a:spcBef>
                <a:spcPts val="0"/>
              </a:spcBef>
              <a:buClr>
                <a:schemeClr val="lt1"/>
              </a:buClr>
              <a:buSzPct val="100000"/>
              <a:defRPr sz="12000">
                <a:solidFill>
                  <a:schemeClr val="lt1"/>
                </a:solidFill>
              </a:defRPr>
            </a:lvl9pPr>
          </a:lstStyle>
          <a:p>
            <a:endParaRPr/>
          </a:p>
        </p:txBody>
      </p:sp>
      <p:sp>
        <p:nvSpPr>
          <p:cNvPr id="163" name="Shape 163"/>
          <p:cNvSpPr txBox="1">
            <a:spLocks noGrp="1"/>
          </p:cNvSpPr>
          <p:nvPr>
            <p:ph type="body" idx="1"/>
          </p:nvPr>
        </p:nvSpPr>
        <p:spPr>
          <a:xfrm>
            <a:off x="311700" y="4492300"/>
            <a:ext cx="8520600" cy="1709100"/>
          </a:xfrm>
          <a:prstGeom prst="rect">
            <a:avLst/>
          </a:prstGeom>
        </p:spPr>
        <p:txBody>
          <a:bodyPr lIns="91425" tIns="91425" rIns="91425" bIns="91425" anchor="t" anchorCtr="0"/>
          <a:lstStyle>
            <a:lvl1pPr lvl="0" algn="ctr" rtl="0">
              <a:spcBef>
                <a:spcPts val="0"/>
              </a:spcBef>
              <a:buClr>
                <a:schemeClr val="lt1"/>
              </a:buClr>
              <a:defRPr>
                <a:solidFill>
                  <a:schemeClr val="lt1"/>
                </a:solidFill>
              </a:defRPr>
            </a:lvl1pPr>
            <a:lvl2pPr lvl="1" algn="ctr" rtl="0">
              <a:spcBef>
                <a:spcPts val="0"/>
              </a:spcBef>
              <a:buClr>
                <a:schemeClr val="lt1"/>
              </a:buClr>
              <a:defRPr>
                <a:solidFill>
                  <a:schemeClr val="lt1"/>
                </a:solidFill>
              </a:defRPr>
            </a:lvl2pPr>
            <a:lvl3pPr lvl="2" algn="ctr" rtl="0">
              <a:spcBef>
                <a:spcPts val="0"/>
              </a:spcBef>
              <a:buClr>
                <a:schemeClr val="lt1"/>
              </a:buClr>
              <a:defRPr>
                <a:solidFill>
                  <a:schemeClr val="lt1"/>
                </a:solidFill>
              </a:defRPr>
            </a:lvl3pPr>
            <a:lvl4pPr lvl="3" algn="ctr" rtl="0">
              <a:spcBef>
                <a:spcPts val="0"/>
              </a:spcBef>
              <a:buClr>
                <a:schemeClr val="lt1"/>
              </a:buClr>
              <a:defRPr>
                <a:solidFill>
                  <a:schemeClr val="lt1"/>
                </a:solidFill>
              </a:defRPr>
            </a:lvl4pPr>
            <a:lvl5pPr lvl="4" algn="ctr" rtl="0">
              <a:spcBef>
                <a:spcPts val="0"/>
              </a:spcBef>
              <a:buClr>
                <a:schemeClr val="lt1"/>
              </a:buClr>
              <a:defRPr>
                <a:solidFill>
                  <a:schemeClr val="lt1"/>
                </a:solidFill>
              </a:defRPr>
            </a:lvl5pPr>
            <a:lvl6pPr lvl="5" algn="ctr" rtl="0">
              <a:spcBef>
                <a:spcPts val="0"/>
              </a:spcBef>
              <a:buClr>
                <a:schemeClr val="lt1"/>
              </a:buClr>
              <a:defRPr>
                <a:solidFill>
                  <a:schemeClr val="lt1"/>
                </a:solidFill>
              </a:defRPr>
            </a:lvl6pPr>
            <a:lvl7pPr lvl="6" algn="ctr" rtl="0">
              <a:spcBef>
                <a:spcPts val="0"/>
              </a:spcBef>
              <a:buClr>
                <a:schemeClr val="lt1"/>
              </a:buClr>
              <a:defRPr>
                <a:solidFill>
                  <a:schemeClr val="lt1"/>
                </a:solidFill>
              </a:defRPr>
            </a:lvl7pPr>
            <a:lvl8pPr lvl="7" algn="ctr" rtl="0">
              <a:spcBef>
                <a:spcPts val="0"/>
              </a:spcBef>
              <a:buClr>
                <a:schemeClr val="lt1"/>
              </a:buClr>
              <a:defRPr>
                <a:solidFill>
                  <a:schemeClr val="lt1"/>
                </a:solidFill>
              </a:defRPr>
            </a:lvl8pPr>
            <a:lvl9pPr lvl="8" algn="ctr" rtl="0">
              <a:spcBef>
                <a:spcPts val="0"/>
              </a:spcBef>
              <a:buClr>
                <a:schemeClr val="lt1"/>
              </a:buClr>
              <a:defRPr>
                <a:solidFill>
                  <a:schemeClr val="lt1"/>
                </a:solidFill>
              </a:defRPr>
            </a:lvl9pPr>
          </a:lstStyle>
          <a:p>
            <a:endParaRPr/>
          </a:p>
        </p:txBody>
      </p:sp>
      <p:sp>
        <p:nvSpPr>
          <p:cNvPr id="164" name="Shape 164"/>
          <p:cNvSpPr txBox="1">
            <a:spLocks noGrp="1"/>
          </p:cNvSpPr>
          <p:nvPr>
            <p:ph type="sldNum" idx="12"/>
          </p:nvPr>
        </p:nvSpPr>
        <p:spPr>
          <a:xfrm>
            <a:off x="8460431" y="6201586"/>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65"/>
        <p:cNvGrpSpPr/>
        <p:nvPr/>
      </p:nvGrpSpPr>
      <p:grpSpPr>
        <a:xfrm>
          <a:off x="0" y="0"/>
          <a:ext cx="0" cy="0"/>
          <a:chOff x="0" y="0"/>
          <a:chExt cx="0" cy="0"/>
        </a:xfrm>
      </p:grpSpPr>
      <p:sp>
        <p:nvSpPr>
          <p:cNvPr id="166" name="Shape 166"/>
          <p:cNvSpPr txBox="1">
            <a:spLocks noGrp="1"/>
          </p:cNvSpPr>
          <p:nvPr>
            <p:ph type="sldNum" idx="12"/>
          </p:nvPr>
        </p:nvSpPr>
        <p:spPr>
          <a:xfrm>
            <a:off x="8460431" y="6201586"/>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solidFill>
                  <a:schemeClr val="dk2"/>
                </a:solidFill>
              </a:rPr>
              <a:t>‹#›</a:t>
            </a:fld>
            <a:endParaRPr lang="en-US">
              <a:solidFill>
                <a:schemeClr val="dk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1pPr>
            <a:lvl2pPr marL="0" marR="0" lvl="1"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2pPr>
            <a:lvl3pPr marL="0" marR="0" lvl="2"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3pPr>
            <a:lvl4pPr marL="0" marR="0" lvl="3"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4pPr>
            <a:lvl5pPr marL="0" marR="0" lvl="4"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5pPr>
            <a:lvl6pPr marL="457200" marR="0" lvl="5"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6pPr>
            <a:lvl7pPr marL="914400" marR="0" lvl="6"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7pPr>
            <a:lvl8pPr marL="1371600" marR="0" lvl="7"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8pPr>
            <a:lvl9pPr marL="1828800" marR="0" lvl="8"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9pPr>
          </a:lstStyle>
          <a:p>
            <a:endParaRPr/>
          </a:p>
        </p:txBody>
      </p:sp>
      <p:sp>
        <p:nvSpPr>
          <p:cNvPr id="29" name="Shape 29"/>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Comic Sans MS"/>
              <a:buChar char="•"/>
              <a:defRPr sz="2800" b="0" i="0" u="none" strike="noStrike" cap="none">
                <a:solidFill>
                  <a:schemeClr val="dk1"/>
                </a:solidFill>
                <a:latin typeface="Comic Sans MS"/>
                <a:ea typeface="Comic Sans MS"/>
                <a:cs typeface="Comic Sans MS"/>
                <a:sym typeface="Comic Sans MS"/>
              </a:defRPr>
            </a:lvl1pPr>
            <a:lvl2pPr marL="742950" marR="0" lvl="1" indent="-133350" algn="l" rtl="0">
              <a:spcBef>
                <a:spcPts val="480"/>
              </a:spcBef>
              <a:spcAft>
                <a:spcPts val="0"/>
              </a:spcAft>
              <a:buClr>
                <a:schemeClr val="dk1"/>
              </a:buClr>
              <a:buSzPct val="100000"/>
              <a:buFont typeface="Comic Sans MS"/>
              <a:buChar char="–"/>
              <a:defRPr sz="2400" b="0" i="0" u="none" strike="noStrike" cap="none">
                <a:solidFill>
                  <a:schemeClr val="dk1"/>
                </a:solidFill>
                <a:latin typeface="Comic Sans MS"/>
                <a:ea typeface="Comic Sans MS"/>
                <a:cs typeface="Comic Sans MS"/>
                <a:sym typeface="Comic Sans MS"/>
              </a:defRPr>
            </a:lvl2pPr>
            <a:lvl3pPr marL="1143000" marR="0" lvl="2" indent="-10160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3pPr>
            <a:lvl4pPr marL="1600200" marR="0" lvl="3" indent="-114300" algn="l" rtl="0">
              <a:spcBef>
                <a:spcPts val="360"/>
              </a:spcBef>
              <a:spcAft>
                <a:spcPts val="0"/>
              </a:spcAft>
              <a:buClr>
                <a:schemeClr val="dk1"/>
              </a:buClr>
              <a:buSzPct val="100000"/>
              <a:buFont typeface="Comic Sans MS"/>
              <a:buChar char="–"/>
              <a:defRPr sz="1800" b="0" i="0" u="none" strike="noStrike" cap="none">
                <a:solidFill>
                  <a:schemeClr val="dk1"/>
                </a:solidFill>
                <a:latin typeface="Comic Sans MS"/>
                <a:ea typeface="Comic Sans MS"/>
                <a:cs typeface="Comic Sans MS"/>
                <a:sym typeface="Comic Sans MS"/>
              </a:defRPr>
            </a:lvl4pPr>
            <a:lvl5pPr marL="2057400" marR="0" lvl="4" indent="-114300" algn="l" rtl="0">
              <a:spcBef>
                <a:spcPts val="360"/>
              </a:spcBef>
              <a:spcAft>
                <a:spcPts val="0"/>
              </a:spcAft>
              <a:buClr>
                <a:schemeClr val="dk1"/>
              </a:buClr>
              <a:buSzPct val="100000"/>
              <a:buFont typeface="Comic Sans MS"/>
              <a:buChar char="»"/>
              <a:defRPr sz="1800" b="0" i="0" u="none" strike="noStrike" cap="none">
                <a:solidFill>
                  <a:schemeClr val="dk1"/>
                </a:solidFill>
                <a:latin typeface="Comic Sans MS"/>
                <a:ea typeface="Comic Sans MS"/>
                <a:cs typeface="Comic Sans MS"/>
                <a:sym typeface="Comic Sans MS"/>
              </a:defRPr>
            </a:lvl5pPr>
            <a:lvl6pPr marL="2514600" marR="0" lvl="5" indent="-114300" algn="l" rtl="0">
              <a:spcBef>
                <a:spcPts val="360"/>
              </a:spcBef>
              <a:spcAft>
                <a:spcPts val="0"/>
              </a:spcAft>
              <a:buClr>
                <a:schemeClr val="dk1"/>
              </a:buClr>
              <a:buSzPct val="100000"/>
              <a:buFont typeface="Comic Sans MS"/>
              <a:buChar char="»"/>
              <a:defRPr sz="1800" b="0" i="0" u="none" strike="noStrike" cap="none">
                <a:solidFill>
                  <a:schemeClr val="dk1"/>
                </a:solidFill>
                <a:latin typeface="Comic Sans MS"/>
                <a:ea typeface="Comic Sans MS"/>
                <a:cs typeface="Comic Sans MS"/>
                <a:sym typeface="Comic Sans MS"/>
              </a:defRPr>
            </a:lvl6pPr>
            <a:lvl7pPr marL="2971800" marR="0" lvl="6" indent="-114300" algn="l" rtl="0">
              <a:spcBef>
                <a:spcPts val="360"/>
              </a:spcBef>
              <a:spcAft>
                <a:spcPts val="0"/>
              </a:spcAft>
              <a:buClr>
                <a:schemeClr val="dk1"/>
              </a:buClr>
              <a:buSzPct val="100000"/>
              <a:buFont typeface="Comic Sans MS"/>
              <a:buChar char="»"/>
              <a:defRPr sz="1800" b="0" i="0" u="none" strike="noStrike" cap="none">
                <a:solidFill>
                  <a:schemeClr val="dk1"/>
                </a:solidFill>
                <a:latin typeface="Comic Sans MS"/>
                <a:ea typeface="Comic Sans MS"/>
                <a:cs typeface="Comic Sans MS"/>
                <a:sym typeface="Comic Sans MS"/>
              </a:defRPr>
            </a:lvl7pPr>
            <a:lvl8pPr marL="3429000" marR="0" lvl="7" indent="-114300" algn="l" rtl="0">
              <a:spcBef>
                <a:spcPts val="360"/>
              </a:spcBef>
              <a:spcAft>
                <a:spcPts val="0"/>
              </a:spcAft>
              <a:buClr>
                <a:schemeClr val="dk1"/>
              </a:buClr>
              <a:buSzPct val="100000"/>
              <a:buFont typeface="Comic Sans MS"/>
              <a:buChar char="»"/>
              <a:defRPr sz="1800" b="0" i="0" u="none" strike="noStrike" cap="none">
                <a:solidFill>
                  <a:schemeClr val="dk1"/>
                </a:solidFill>
                <a:latin typeface="Comic Sans MS"/>
                <a:ea typeface="Comic Sans MS"/>
                <a:cs typeface="Comic Sans MS"/>
                <a:sym typeface="Comic Sans MS"/>
              </a:defRPr>
            </a:lvl8pPr>
            <a:lvl9pPr marL="3886200" marR="0" lvl="8" indent="-114300" algn="l" rtl="0">
              <a:spcBef>
                <a:spcPts val="360"/>
              </a:spcBef>
              <a:spcAft>
                <a:spcPts val="0"/>
              </a:spcAft>
              <a:buClr>
                <a:schemeClr val="dk1"/>
              </a:buClr>
              <a:buSzPct val="100000"/>
              <a:buFont typeface="Comic Sans MS"/>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30" name="Shape 30"/>
          <p:cNvSpPr txBox="1">
            <a:spLocks noGrp="1"/>
          </p:cNvSpPr>
          <p:nvPr>
            <p:ph type="body" idx="2"/>
          </p:nvPr>
        </p:nvSpPr>
        <p:spPr>
          <a:xfrm>
            <a:off x="4648200" y="1981200"/>
            <a:ext cx="3809999" cy="41148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Comic Sans MS"/>
              <a:buChar char="•"/>
              <a:defRPr sz="2800" b="0" i="0" u="none" strike="noStrike" cap="none">
                <a:solidFill>
                  <a:schemeClr val="dk1"/>
                </a:solidFill>
                <a:latin typeface="Comic Sans MS"/>
                <a:ea typeface="Comic Sans MS"/>
                <a:cs typeface="Comic Sans MS"/>
                <a:sym typeface="Comic Sans MS"/>
              </a:defRPr>
            </a:lvl1pPr>
            <a:lvl2pPr marL="742950" marR="0" lvl="1" indent="-133350" algn="l" rtl="0">
              <a:spcBef>
                <a:spcPts val="480"/>
              </a:spcBef>
              <a:spcAft>
                <a:spcPts val="0"/>
              </a:spcAft>
              <a:buClr>
                <a:schemeClr val="dk1"/>
              </a:buClr>
              <a:buSzPct val="100000"/>
              <a:buFont typeface="Comic Sans MS"/>
              <a:buChar char="–"/>
              <a:defRPr sz="2400" b="0" i="0" u="none" strike="noStrike" cap="none">
                <a:solidFill>
                  <a:schemeClr val="dk1"/>
                </a:solidFill>
                <a:latin typeface="Comic Sans MS"/>
                <a:ea typeface="Comic Sans MS"/>
                <a:cs typeface="Comic Sans MS"/>
                <a:sym typeface="Comic Sans MS"/>
              </a:defRPr>
            </a:lvl2pPr>
            <a:lvl3pPr marL="1143000" marR="0" lvl="2" indent="-10160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3pPr>
            <a:lvl4pPr marL="1600200" marR="0" lvl="3" indent="-114300" algn="l" rtl="0">
              <a:spcBef>
                <a:spcPts val="360"/>
              </a:spcBef>
              <a:spcAft>
                <a:spcPts val="0"/>
              </a:spcAft>
              <a:buClr>
                <a:schemeClr val="dk1"/>
              </a:buClr>
              <a:buSzPct val="100000"/>
              <a:buFont typeface="Comic Sans MS"/>
              <a:buChar char="–"/>
              <a:defRPr sz="1800" b="0" i="0" u="none" strike="noStrike" cap="none">
                <a:solidFill>
                  <a:schemeClr val="dk1"/>
                </a:solidFill>
                <a:latin typeface="Comic Sans MS"/>
                <a:ea typeface="Comic Sans MS"/>
                <a:cs typeface="Comic Sans MS"/>
                <a:sym typeface="Comic Sans MS"/>
              </a:defRPr>
            </a:lvl4pPr>
            <a:lvl5pPr marL="2057400" marR="0" lvl="4" indent="-114300" algn="l" rtl="0">
              <a:spcBef>
                <a:spcPts val="360"/>
              </a:spcBef>
              <a:spcAft>
                <a:spcPts val="0"/>
              </a:spcAft>
              <a:buClr>
                <a:schemeClr val="dk1"/>
              </a:buClr>
              <a:buSzPct val="100000"/>
              <a:buFont typeface="Comic Sans MS"/>
              <a:buChar char="»"/>
              <a:defRPr sz="1800" b="0" i="0" u="none" strike="noStrike" cap="none">
                <a:solidFill>
                  <a:schemeClr val="dk1"/>
                </a:solidFill>
                <a:latin typeface="Comic Sans MS"/>
                <a:ea typeface="Comic Sans MS"/>
                <a:cs typeface="Comic Sans MS"/>
                <a:sym typeface="Comic Sans MS"/>
              </a:defRPr>
            </a:lvl5pPr>
            <a:lvl6pPr marL="2514600" marR="0" lvl="5" indent="-114300" algn="l" rtl="0">
              <a:spcBef>
                <a:spcPts val="360"/>
              </a:spcBef>
              <a:spcAft>
                <a:spcPts val="0"/>
              </a:spcAft>
              <a:buClr>
                <a:schemeClr val="dk1"/>
              </a:buClr>
              <a:buSzPct val="100000"/>
              <a:buFont typeface="Comic Sans MS"/>
              <a:buChar char="»"/>
              <a:defRPr sz="1800" b="0" i="0" u="none" strike="noStrike" cap="none">
                <a:solidFill>
                  <a:schemeClr val="dk1"/>
                </a:solidFill>
                <a:latin typeface="Comic Sans MS"/>
                <a:ea typeface="Comic Sans MS"/>
                <a:cs typeface="Comic Sans MS"/>
                <a:sym typeface="Comic Sans MS"/>
              </a:defRPr>
            </a:lvl6pPr>
            <a:lvl7pPr marL="2971800" marR="0" lvl="6" indent="-114300" algn="l" rtl="0">
              <a:spcBef>
                <a:spcPts val="360"/>
              </a:spcBef>
              <a:spcAft>
                <a:spcPts val="0"/>
              </a:spcAft>
              <a:buClr>
                <a:schemeClr val="dk1"/>
              </a:buClr>
              <a:buSzPct val="100000"/>
              <a:buFont typeface="Comic Sans MS"/>
              <a:buChar char="»"/>
              <a:defRPr sz="1800" b="0" i="0" u="none" strike="noStrike" cap="none">
                <a:solidFill>
                  <a:schemeClr val="dk1"/>
                </a:solidFill>
                <a:latin typeface="Comic Sans MS"/>
                <a:ea typeface="Comic Sans MS"/>
                <a:cs typeface="Comic Sans MS"/>
                <a:sym typeface="Comic Sans MS"/>
              </a:defRPr>
            </a:lvl7pPr>
            <a:lvl8pPr marL="3429000" marR="0" lvl="7" indent="-114300" algn="l" rtl="0">
              <a:spcBef>
                <a:spcPts val="360"/>
              </a:spcBef>
              <a:spcAft>
                <a:spcPts val="0"/>
              </a:spcAft>
              <a:buClr>
                <a:schemeClr val="dk1"/>
              </a:buClr>
              <a:buSzPct val="100000"/>
              <a:buFont typeface="Comic Sans MS"/>
              <a:buChar char="»"/>
              <a:defRPr sz="1800" b="0" i="0" u="none" strike="noStrike" cap="none">
                <a:solidFill>
                  <a:schemeClr val="dk1"/>
                </a:solidFill>
                <a:latin typeface="Comic Sans MS"/>
                <a:ea typeface="Comic Sans MS"/>
                <a:cs typeface="Comic Sans MS"/>
                <a:sym typeface="Comic Sans MS"/>
              </a:defRPr>
            </a:lvl8pPr>
            <a:lvl9pPr marL="3886200" marR="0" lvl="8" indent="-114300" algn="l" rtl="0">
              <a:spcBef>
                <a:spcPts val="360"/>
              </a:spcBef>
              <a:spcAft>
                <a:spcPts val="0"/>
              </a:spcAft>
              <a:buClr>
                <a:schemeClr val="dk1"/>
              </a:buClr>
              <a:buSzPct val="100000"/>
              <a:buFont typeface="Comic Sans MS"/>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31" name="Shape 31"/>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a:solidFill>
                  <a:schemeClr val="dk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9pPr>
          </a:lstStyle>
          <a:p>
            <a:endParaRPr/>
          </a:p>
        </p:txBody>
      </p:sp>
      <p:sp>
        <p:nvSpPr>
          <p:cNvPr id="32" name="Shape 32"/>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a:solidFill>
                  <a:schemeClr val="dk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9pPr>
          </a:lstStyle>
          <a:p>
            <a:endParaRPr/>
          </a:p>
        </p:txBody>
      </p:sp>
      <p:sp>
        <p:nvSpPr>
          <p:cNvPr id="33" name="Shape 33"/>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a:solidFill>
                  <a:schemeClr val="dk1"/>
                </a:solidFill>
                <a:latin typeface="Comic Sans MS"/>
                <a:ea typeface="Comic Sans MS"/>
                <a:cs typeface="Comic Sans MS"/>
                <a:sym typeface="Comic Sans MS"/>
              </a:rPr>
              <a:t>‹#›</a:t>
            </a:fld>
            <a:endParaRPr lang="en-US" sz="1400" b="0" i="0" u="none">
              <a:solidFill>
                <a:schemeClr val="dk1"/>
              </a:solidFill>
              <a:latin typeface="Comic Sans MS"/>
              <a:ea typeface="Comic Sans MS"/>
              <a:cs typeface="Comic Sans MS"/>
              <a:sym typeface="Comic Sans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1pPr>
            <a:lvl2pPr marL="0" marR="0" lvl="1"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2pPr>
            <a:lvl3pPr marL="0" marR="0" lvl="2"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3pPr>
            <a:lvl4pPr marL="0" marR="0" lvl="3"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4pPr>
            <a:lvl5pPr marL="0" marR="0" lvl="4"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5pPr>
            <a:lvl6pPr marL="457200" marR="0" lvl="5"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6pPr>
            <a:lvl7pPr marL="914400" marR="0" lvl="6"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7pPr>
            <a:lvl8pPr marL="1371600" marR="0" lvl="7"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8pPr>
            <a:lvl9pPr marL="1828800" marR="0" lvl="8"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9pPr>
          </a:lstStyle>
          <a:p>
            <a:endParaRPr/>
          </a:p>
        </p:txBody>
      </p:sp>
      <p:sp>
        <p:nvSpPr>
          <p:cNvPr id="36" name="Shape 36"/>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Comic Sans MS"/>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spcAft>
                <a:spcPts val="0"/>
              </a:spcAft>
              <a:buClr>
                <a:schemeClr val="dk1"/>
              </a:buClr>
              <a:buSzPct val="100000"/>
              <a:buFont typeface="Comic Sans MS"/>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spcAft>
                <a:spcPts val="0"/>
              </a:spcAft>
              <a:buClr>
                <a:schemeClr val="dk1"/>
              </a:buClr>
              <a:buSzPct val="100000"/>
              <a:buFont typeface="Comic Sans MS"/>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37" name="Shape 37"/>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a:solidFill>
                  <a:schemeClr val="dk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9pPr>
          </a:lstStyle>
          <a:p>
            <a:endParaRPr/>
          </a:p>
        </p:txBody>
      </p:sp>
      <p:sp>
        <p:nvSpPr>
          <p:cNvPr id="38" name="Shape 38"/>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a:solidFill>
                  <a:schemeClr val="dk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9pPr>
          </a:lstStyle>
          <a:p>
            <a:endParaRPr/>
          </a:p>
        </p:txBody>
      </p:sp>
      <p:sp>
        <p:nvSpPr>
          <p:cNvPr id="39" name="Shape 39"/>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a:solidFill>
                  <a:schemeClr val="dk1"/>
                </a:solidFill>
                <a:latin typeface="Comic Sans MS"/>
                <a:ea typeface="Comic Sans MS"/>
                <a:cs typeface="Comic Sans MS"/>
                <a:sym typeface="Comic Sans MS"/>
              </a:rPr>
              <a:t>‹#›</a:t>
            </a:fld>
            <a:endParaRPr lang="en-US" sz="1400" b="0" i="0" u="none">
              <a:solidFill>
                <a:schemeClr val="dk1"/>
              </a:solidFill>
              <a:latin typeface="Comic Sans MS"/>
              <a:ea typeface="Comic Sans MS"/>
              <a:cs typeface="Comic Sans MS"/>
              <a:sym typeface="Comic Sans M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0"/>
        <p:cNvGrpSpPr/>
        <p:nvPr/>
      </p:nvGrpSpPr>
      <p:grpSpPr>
        <a:xfrm>
          <a:off x="0" y="0"/>
          <a:ext cx="0" cy="0"/>
          <a:chOff x="0" y="0"/>
          <a:chExt cx="0" cy="0"/>
        </a:xfrm>
      </p:grpSpPr>
      <p:sp>
        <p:nvSpPr>
          <p:cNvPr id="41" name="Shape 41"/>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1pPr>
            <a:lvl2pPr marL="0" marR="0" lvl="1"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2pPr>
            <a:lvl3pPr marL="0" marR="0" lvl="2"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3pPr>
            <a:lvl4pPr marL="0" marR="0" lvl="3"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4pPr>
            <a:lvl5pPr marL="0" marR="0" lvl="4"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5pPr>
            <a:lvl6pPr marL="457200" marR="0" lvl="5"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6pPr>
            <a:lvl7pPr marL="914400" marR="0" lvl="6"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7pPr>
            <a:lvl8pPr marL="1371600" marR="0" lvl="7"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8pPr>
            <a:lvl9pPr marL="1828800" marR="0" lvl="8"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9pPr>
          </a:lstStyle>
          <a:p>
            <a:endParaRPr/>
          </a:p>
        </p:txBody>
      </p:sp>
      <p:sp>
        <p:nvSpPr>
          <p:cNvPr id="42" name="Shape 42"/>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dk1"/>
              </a:buClr>
              <a:buFont typeface="Comic Sans MS"/>
              <a:buNone/>
              <a:defRPr sz="3200" b="0" i="0" u="none" strike="noStrike" cap="none">
                <a:solidFill>
                  <a:schemeClr val="dk1"/>
                </a:solidFill>
                <a:latin typeface="Comic Sans MS"/>
                <a:ea typeface="Comic Sans MS"/>
                <a:cs typeface="Comic Sans MS"/>
                <a:sym typeface="Comic Sans MS"/>
              </a:defRPr>
            </a:lvl1pPr>
            <a:lvl2pPr marL="457200" marR="0" lvl="1" indent="0" algn="ctr" rtl="0">
              <a:spcBef>
                <a:spcPts val="560"/>
              </a:spcBef>
              <a:spcAft>
                <a:spcPts val="0"/>
              </a:spcAft>
              <a:buClr>
                <a:schemeClr val="dk1"/>
              </a:buClr>
              <a:buFont typeface="Comic Sans MS"/>
              <a:buNone/>
              <a:defRPr sz="2800" b="0" i="0" u="none" strike="noStrike" cap="none">
                <a:solidFill>
                  <a:schemeClr val="dk1"/>
                </a:solidFill>
                <a:latin typeface="Comic Sans MS"/>
                <a:ea typeface="Comic Sans MS"/>
                <a:cs typeface="Comic Sans MS"/>
                <a:sym typeface="Comic Sans MS"/>
              </a:defRPr>
            </a:lvl2pPr>
            <a:lvl3pPr marL="914400" marR="0" lvl="2" indent="0" algn="ctr" rtl="0">
              <a:spcBef>
                <a:spcPts val="480"/>
              </a:spcBef>
              <a:spcAft>
                <a:spcPts val="0"/>
              </a:spcAft>
              <a:buClr>
                <a:schemeClr val="dk1"/>
              </a:buClr>
              <a:buFont typeface="Comic Sans MS"/>
              <a:buNone/>
              <a:defRPr sz="2400" b="0" i="0" u="none" strike="noStrike" cap="none">
                <a:solidFill>
                  <a:schemeClr val="dk1"/>
                </a:solidFill>
                <a:latin typeface="Comic Sans MS"/>
                <a:ea typeface="Comic Sans MS"/>
                <a:cs typeface="Comic Sans MS"/>
                <a:sym typeface="Comic Sans MS"/>
              </a:defRPr>
            </a:lvl3pPr>
            <a:lvl4pPr marL="1371600" marR="0" lvl="3" indent="0" algn="ctr" rtl="0">
              <a:spcBef>
                <a:spcPts val="400"/>
              </a:spcBef>
              <a:spcAft>
                <a:spcPts val="0"/>
              </a:spcAft>
              <a:buClr>
                <a:schemeClr val="dk1"/>
              </a:buClr>
              <a:buFont typeface="Comic Sans MS"/>
              <a:buNone/>
              <a:defRPr sz="2000" b="0" i="0" u="none" strike="noStrike" cap="none">
                <a:solidFill>
                  <a:schemeClr val="dk1"/>
                </a:solidFill>
                <a:latin typeface="Comic Sans MS"/>
                <a:ea typeface="Comic Sans MS"/>
                <a:cs typeface="Comic Sans MS"/>
                <a:sym typeface="Comic Sans MS"/>
              </a:defRPr>
            </a:lvl4pPr>
            <a:lvl5pPr marL="1828800" marR="0" lvl="4" indent="0" algn="ctr" rtl="0">
              <a:spcBef>
                <a:spcPts val="400"/>
              </a:spcBef>
              <a:spcAft>
                <a:spcPts val="0"/>
              </a:spcAft>
              <a:buClr>
                <a:schemeClr val="dk1"/>
              </a:buClr>
              <a:buFont typeface="Comic Sans MS"/>
              <a:buNone/>
              <a:defRPr sz="2000" b="0" i="0" u="none" strike="noStrike" cap="none">
                <a:solidFill>
                  <a:schemeClr val="dk1"/>
                </a:solidFill>
                <a:latin typeface="Comic Sans MS"/>
                <a:ea typeface="Comic Sans MS"/>
                <a:cs typeface="Comic Sans MS"/>
                <a:sym typeface="Comic Sans MS"/>
              </a:defRPr>
            </a:lvl5pPr>
            <a:lvl6pPr marL="2286000" marR="0" lvl="5" indent="0" algn="ctr" rtl="0">
              <a:spcBef>
                <a:spcPts val="400"/>
              </a:spcBef>
              <a:spcAft>
                <a:spcPts val="0"/>
              </a:spcAft>
              <a:buClr>
                <a:schemeClr val="dk1"/>
              </a:buClr>
              <a:buFont typeface="Comic Sans MS"/>
              <a:buNone/>
              <a:defRPr sz="2000" b="0" i="0" u="none" strike="noStrike" cap="none">
                <a:solidFill>
                  <a:schemeClr val="dk1"/>
                </a:solidFill>
                <a:latin typeface="Comic Sans MS"/>
                <a:ea typeface="Comic Sans MS"/>
                <a:cs typeface="Comic Sans MS"/>
                <a:sym typeface="Comic Sans MS"/>
              </a:defRPr>
            </a:lvl6pPr>
            <a:lvl7pPr marL="2743200" marR="0" lvl="6" indent="0" algn="ctr" rtl="0">
              <a:spcBef>
                <a:spcPts val="400"/>
              </a:spcBef>
              <a:spcAft>
                <a:spcPts val="0"/>
              </a:spcAft>
              <a:buClr>
                <a:schemeClr val="dk1"/>
              </a:buClr>
              <a:buFont typeface="Comic Sans MS"/>
              <a:buNone/>
              <a:defRPr sz="2000" b="0" i="0" u="none" strike="noStrike" cap="none">
                <a:solidFill>
                  <a:schemeClr val="dk1"/>
                </a:solidFill>
                <a:latin typeface="Comic Sans MS"/>
                <a:ea typeface="Comic Sans MS"/>
                <a:cs typeface="Comic Sans MS"/>
                <a:sym typeface="Comic Sans MS"/>
              </a:defRPr>
            </a:lvl7pPr>
            <a:lvl8pPr marL="3200400" marR="0" lvl="7" indent="0" algn="ctr" rtl="0">
              <a:spcBef>
                <a:spcPts val="400"/>
              </a:spcBef>
              <a:spcAft>
                <a:spcPts val="0"/>
              </a:spcAft>
              <a:buClr>
                <a:schemeClr val="dk1"/>
              </a:buClr>
              <a:buFont typeface="Comic Sans MS"/>
              <a:buNone/>
              <a:defRPr sz="2000" b="0" i="0" u="none" strike="noStrike" cap="none">
                <a:solidFill>
                  <a:schemeClr val="dk1"/>
                </a:solidFill>
                <a:latin typeface="Comic Sans MS"/>
                <a:ea typeface="Comic Sans MS"/>
                <a:cs typeface="Comic Sans MS"/>
                <a:sym typeface="Comic Sans MS"/>
              </a:defRPr>
            </a:lvl8pPr>
            <a:lvl9pPr marL="3657600" marR="0" lvl="8" indent="0" algn="ctr" rtl="0">
              <a:spcBef>
                <a:spcPts val="400"/>
              </a:spcBef>
              <a:spcAft>
                <a:spcPts val="0"/>
              </a:spcAft>
              <a:buClr>
                <a:schemeClr val="dk1"/>
              </a:buClr>
              <a:buFont typeface="Comic Sans MS"/>
              <a:buNone/>
              <a:defRPr sz="2000" b="0" i="0" u="none" strike="noStrike" cap="none">
                <a:solidFill>
                  <a:schemeClr val="dk1"/>
                </a:solidFill>
                <a:latin typeface="Comic Sans MS"/>
                <a:ea typeface="Comic Sans MS"/>
                <a:cs typeface="Comic Sans MS"/>
                <a:sym typeface="Comic Sans MS"/>
              </a:defRPr>
            </a:lvl9pPr>
          </a:lstStyle>
          <a:p>
            <a:endParaRPr/>
          </a:p>
        </p:txBody>
      </p:sp>
      <p:sp>
        <p:nvSpPr>
          <p:cNvPr id="43" name="Shape 43"/>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a:solidFill>
                  <a:schemeClr val="dk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9pPr>
          </a:lstStyle>
          <a:p>
            <a:endParaRPr/>
          </a:p>
        </p:txBody>
      </p:sp>
      <p:sp>
        <p:nvSpPr>
          <p:cNvPr id="44" name="Shape 44"/>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a:solidFill>
                  <a:schemeClr val="dk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9pPr>
          </a:lstStyle>
          <a:p>
            <a:endParaRPr/>
          </a:p>
        </p:txBody>
      </p:sp>
      <p:sp>
        <p:nvSpPr>
          <p:cNvPr id="45" name="Shape 45"/>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a:solidFill>
                  <a:schemeClr val="dk1"/>
                </a:solidFill>
                <a:latin typeface="Comic Sans MS"/>
                <a:ea typeface="Comic Sans MS"/>
                <a:cs typeface="Comic Sans MS"/>
                <a:sym typeface="Comic Sans MS"/>
              </a:rPr>
              <a:t>‹#›</a:t>
            </a:fld>
            <a:endParaRPr lang="en-US" sz="1400" b="0" i="0" u="none">
              <a:solidFill>
                <a:schemeClr val="dk1"/>
              </a:solidFill>
              <a:latin typeface="Comic Sans MS"/>
              <a:ea typeface="Comic Sans MS"/>
              <a:cs typeface="Comic Sans MS"/>
              <a:sym typeface="Comic Sans M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6"/>
        <p:cNvGrpSpPr/>
        <p:nvPr/>
      </p:nvGrpSpPr>
      <p:grpSpPr>
        <a:xfrm>
          <a:off x="0" y="0"/>
          <a:ext cx="0" cy="0"/>
          <a:chOff x="0" y="0"/>
          <a:chExt cx="0" cy="0"/>
        </a:xfrm>
      </p:grpSpPr>
      <p:sp>
        <p:nvSpPr>
          <p:cNvPr id="47" name="Shape 47"/>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a:solidFill>
                  <a:schemeClr val="dk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9pPr>
          </a:lstStyle>
          <a:p>
            <a:endParaRPr/>
          </a:p>
        </p:txBody>
      </p:sp>
      <p:sp>
        <p:nvSpPr>
          <p:cNvPr id="48" name="Shape 48"/>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a:solidFill>
                  <a:schemeClr val="dk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9pPr>
          </a:lstStyle>
          <a:p>
            <a:endParaRPr/>
          </a:p>
        </p:txBody>
      </p:sp>
      <p:sp>
        <p:nvSpPr>
          <p:cNvPr id="49" name="Shape 49"/>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a:solidFill>
                  <a:schemeClr val="dk1"/>
                </a:solidFill>
                <a:latin typeface="Comic Sans MS"/>
                <a:ea typeface="Comic Sans MS"/>
                <a:cs typeface="Comic Sans MS"/>
                <a:sym typeface="Comic Sans MS"/>
              </a:rPr>
              <a:t>‹#›</a:t>
            </a:fld>
            <a:endParaRPr lang="en-US" sz="1400" b="0" i="0" u="none">
              <a:solidFill>
                <a:schemeClr val="dk1"/>
              </a:solidFill>
              <a:latin typeface="Comic Sans MS"/>
              <a:ea typeface="Comic Sans MS"/>
              <a:cs typeface="Comic Sans MS"/>
              <a:sym typeface="Comic Sans M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rot="5400000">
            <a:off x="4743450" y="2381249"/>
            <a:ext cx="5486399" cy="1943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1pPr>
            <a:lvl2pPr marL="0" marR="0" lvl="1"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2pPr>
            <a:lvl3pPr marL="0" marR="0" lvl="2"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3pPr>
            <a:lvl4pPr marL="0" marR="0" lvl="3"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4pPr>
            <a:lvl5pPr marL="0" marR="0" lvl="4"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5pPr>
            <a:lvl6pPr marL="457200" marR="0" lvl="5"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6pPr>
            <a:lvl7pPr marL="914400" marR="0" lvl="6"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7pPr>
            <a:lvl8pPr marL="1371600" marR="0" lvl="7"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8pPr>
            <a:lvl9pPr marL="1828800" marR="0" lvl="8"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9pPr>
          </a:lstStyle>
          <a:p>
            <a:endParaRPr/>
          </a:p>
        </p:txBody>
      </p:sp>
      <p:sp>
        <p:nvSpPr>
          <p:cNvPr id="52" name="Shape 52"/>
          <p:cNvSpPr txBox="1">
            <a:spLocks noGrp="1"/>
          </p:cNvSpPr>
          <p:nvPr>
            <p:ph type="body" idx="1"/>
          </p:nvPr>
        </p:nvSpPr>
        <p:spPr>
          <a:xfrm rot="5400000">
            <a:off x="781050" y="514349"/>
            <a:ext cx="5486399" cy="56769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Comic Sans MS"/>
              <a:buChar char="•"/>
              <a:defRPr sz="3200">
                <a:solidFill>
                  <a:schemeClr val="dk1"/>
                </a:solidFill>
                <a:latin typeface="Comic Sans MS"/>
                <a:ea typeface="Comic Sans MS"/>
                <a:cs typeface="Comic Sans MS"/>
                <a:sym typeface="Comic Sans MS"/>
              </a:defRPr>
            </a:lvl1pPr>
            <a:lvl2pPr marL="742950" marR="0" lvl="1" indent="-107950" algn="l" rtl="0">
              <a:spcBef>
                <a:spcPts val="560"/>
              </a:spcBef>
              <a:spcAft>
                <a:spcPts val="0"/>
              </a:spcAft>
              <a:buClr>
                <a:schemeClr val="dk1"/>
              </a:buClr>
              <a:buSzPct val="100000"/>
              <a:buFont typeface="Comic Sans MS"/>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spcAft>
                <a:spcPts val="0"/>
              </a:spcAft>
              <a:buClr>
                <a:schemeClr val="dk1"/>
              </a:buClr>
              <a:buSzPct val="100000"/>
              <a:buFont typeface="Comic Sans MS"/>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53" name="Shape 53"/>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a:solidFill>
                  <a:schemeClr val="dk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9pPr>
          </a:lstStyle>
          <a:p>
            <a:endParaRPr/>
          </a:p>
        </p:txBody>
      </p:sp>
      <p:sp>
        <p:nvSpPr>
          <p:cNvPr id="54" name="Shape 54"/>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a:solidFill>
                  <a:schemeClr val="dk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9pPr>
          </a:lstStyle>
          <a:p>
            <a:endParaRPr/>
          </a:p>
        </p:txBody>
      </p:sp>
      <p:sp>
        <p:nvSpPr>
          <p:cNvPr id="55" name="Shape 55"/>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a:solidFill>
                  <a:schemeClr val="dk1"/>
                </a:solidFill>
                <a:latin typeface="Comic Sans MS"/>
                <a:ea typeface="Comic Sans MS"/>
                <a:cs typeface="Comic Sans MS"/>
                <a:sym typeface="Comic Sans MS"/>
              </a:rPr>
              <a:t>‹#›</a:t>
            </a:fld>
            <a:endParaRPr lang="en-US" sz="1400" b="0" i="0" u="none">
              <a:solidFill>
                <a:schemeClr val="dk1"/>
              </a:solidFill>
              <a:latin typeface="Comic Sans MS"/>
              <a:ea typeface="Comic Sans MS"/>
              <a:cs typeface="Comic Sans MS"/>
              <a:sym typeface="Comic Sans M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1pPr>
            <a:lvl2pPr marL="0" marR="0" lvl="1"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2pPr>
            <a:lvl3pPr marL="0" marR="0" lvl="2"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3pPr>
            <a:lvl4pPr marL="0" marR="0" lvl="3"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4pPr>
            <a:lvl5pPr marL="0" marR="0" lvl="4"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5pPr>
            <a:lvl6pPr marL="457200" marR="0" lvl="5"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6pPr>
            <a:lvl7pPr marL="914400" marR="0" lvl="6"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7pPr>
            <a:lvl8pPr marL="1371600" marR="0" lvl="7"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8pPr>
            <a:lvl9pPr marL="1828800" marR="0" lvl="8"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9pPr>
          </a:lstStyle>
          <a:p>
            <a:endParaRPr/>
          </a:p>
        </p:txBody>
      </p:sp>
      <p:sp>
        <p:nvSpPr>
          <p:cNvPr id="58" name="Shape 58"/>
          <p:cNvSpPr txBox="1">
            <a:spLocks noGrp="1"/>
          </p:cNvSpPr>
          <p:nvPr>
            <p:ph type="body" idx="1"/>
          </p:nvPr>
        </p:nvSpPr>
        <p:spPr>
          <a:xfrm rot="5400000">
            <a:off x="2514599" y="152399"/>
            <a:ext cx="4114800" cy="77724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Comic Sans MS"/>
              <a:buChar char="•"/>
              <a:defRPr sz="3200">
                <a:solidFill>
                  <a:schemeClr val="dk1"/>
                </a:solidFill>
                <a:latin typeface="Comic Sans MS"/>
                <a:ea typeface="Comic Sans MS"/>
                <a:cs typeface="Comic Sans MS"/>
                <a:sym typeface="Comic Sans MS"/>
              </a:defRPr>
            </a:lvl1pPr>
            <a:lvl2pPr marL="742950" marR="0" lvl="1" indent="-107950" algn="l" rtl="0">
              <a:spcBef>
                <a:spcPts val="560"/>
              </a:spcBef>
              <a:spcAft>
                <a:spcPts val="0"/>
              </a:spcAft>
              <a:buClr>
                <a:schemeClr val="dk1"/>
              </a:buClr>
              <a:buSzPct val="100000"/>
              <a:buFont typeface="Comic Sans MS"/>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spcAft>
                <a:spcPts val="0"/>
              </a:spcAft>
              <a:buClr>
                <a:schemeClr val="dk1"/>
              </a:buClr>
              <a:buSzPct val="100000"/>
              <a:buFont typeface="Comic Sans MS"/>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59" name="Shape 59"/>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a:solidFill>
                  <a:schemeClr val="dk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9pPr>
          </a:lstStyle>
          <a:p>
            <a:endParaRPr/>
          </a:p>
        </p:txBody>
      </p:sp>
      <p:sp>
        <p:nvSpPr>
          <p:cNvPr id="60" name="Shape 60"/>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a:solidFill>
                  <a:schemeClr val="dk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9pPr>
          </a:lstStyle>
          <a:p>
            <a:endParaRPr/>
          </a:p>
        </p:txBody>
      </p:sp>
      <p:sp>
        <p:nvSpPr>
          <p:cNvPr id="61" name="Shape 61"/>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a:solidFill>
                  <a:schemeClr val="dk1"/>
                </a:solidFill>
                <a:latin typeface="Comic Sans MS"/>
                <a:ea typeface="Comic Sans MS"/>
                <a:cs typeface="Comic Sans MS"/>
                <a:sym typeface="Comic Sans MS"/>
              </a:rPr>
              <a:t>‹#›</a:t>
            </a:fld>
            <a:endParaRPr lang="en-US" sz="1400" b="0" i="0" u="none">
              <a:solidFill>
                <a:schemeClr val="dk1"/>
              </a:solidFill>
              <a:latin typeface="Comic Sans MS"/>
              <a:ea typeface="Comic Sans MS"/>
              <a:cs typeface="Comic Sans MS"/>
              <a:sym typeface="Comic Sans M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Comic Sans MS"/>
                <a:ea typeface="Comic Sans MS"/>
                <a:cs typeface="Comic Sans MS"/>
                <a:sym typeface="Comic Sans MS"/>
              </a:defRPr>
            </a:lvl1pPr>
            <a:lvl2pPr marL="0" marR="0" lvl="1"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2pPr>
            <a:lvl3pPr marL="0" marR="0" lvl="2"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3pPr>
            <a:lvl4pPr marL="0" marR="0" lvl="3"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4pPr>
            <a:lvl5pPr marL="0" marR="0" lvl="4"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5pPr>
            <a:lvl6pPr marL="457200" marR="0" lvl="5"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6pPr>
            <a:lvl7pPr marL="914400" marR="0" lvl="6"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7pPr>
            <a:lvl8pPr marL="1371600" marR="0" lvl="7"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8pPr>
            <a:lvl9pPr marL="1828800" marR="0" lvl="8"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9pPr>
          </a:lstStyle>
          <a:p>
            <a:endParaRPr/>
          </a:p>
        </p:txBody>
      </p:sp>
      <p:sp>
        <p:nvSpPr>
          <p:cNvPr id="64" name="Shape 64"/>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Comic Sans MS"/>
              <a:buNone/>
              <a:defRPr sz="3200">
                <a:solidFill>
                  <a:schemeClr val="dk1"/>
                </a:solidFill>
                <a:latin typeface="Comic Sans MS"/>
                <a:ea typeface="Comic Sans MS"/>
                <a:cs typeface="Comic Sans MS"/>
                <a:sym typeface="Comic Sans MS"/>
              </a:defRPr>
            </a:lvl1pPr>
            <a:lvl2pPr marL="457200" marR="0" lvl="1" indent="0" algn="l" rtl="0">
              <a:spcBef>
                <a:spcPts val="560"/>
              </a:spcBef>
              <a:spcAft>
                <a:spcPts val="0"/>
              </a:spcAft>
              <a:buClr>
                <a:schemeClr val="dk1"/>
              </a:buClr>
              <a:buFont typeface="Comic Sans MS"/>
              <a:buNone/>
              <a:defRPr sz="2800" b="0" i="0" u="none" strike="noStrike" cap="none">
                <a:solidFill>
                  <a:schemeClr val="dk1"/>
                </a:solidFill>
                <a:latin typeface="Comic Sans MS"/>
                <a:ea typeface="Comic Sans MS"/>
                <a:cs typeface="Comic Sans MS"/>
                <a:sym typeface="Comic Sans MS"/>
              </a:defRPr>
            </a:lvl2pPr>
            <a:lvl3pPr marL="914400" marR="0" lvl="2" indent="0" algn="l" rtl="0">
              <a:spcBef>
                <a:spcPts val="480"/>
              </a:spcBef>
              <a:spcAft>
                <a:spcPts val="0"/>
              </a:spcAft>
              <a:buClr>
                <a:schemeClr val="dk1"/>
              </a:buClr>
              <a:buFont typeface="Comic Sans MS"/>
              <a:buNone/>
              <a:defRPr sz="2400" b="0" i="0" u="none" strike="noStrike" cap="none">
                <a:solidFill>
                  <a:schemeClr val="dk1"/>
                </a:solidFill>
                <a:latin typeface="Comic Sans MS"/>
                <a:ea typeface="Comic Sans MS"/>
                <a:cs typeface="Comic Sans MS"/>
                <a:sym typeface="Comic Sans MS"/>
              </a:defRPr>
            </a:lvl3pPr>
            <a:lvl4pPr marL="1371600" marR="0" lvl="3" indent="0" algn="l" rtl="0">
              <a:spcBef>
                <a:spcPts val="400"/>
              </a:spcBef>
              <a:spcAft>
                <a:spcPts val="0"/>
              </a:spcAft>
              <a:buClr>
                <a:schemeClr val="dk1"/>
              </a:buClr>
              <a:buFont typeface="Comic Sans MS"/>
              <a:buNone/>
              <a:defRPr sz="2000" b="0" i="0" u="none" strike="noStrike" cap="none">
                <a:solidFill>
                  <a:schemeClr val="dk1"/>
                </a:solidFill>
                <a:latin typeface="Comic Sans MS"/>
                <a:ea typeface="Comic Sans MS"/>
                <a:cs typeface="Comic Sans MS"/>
                <a:sym typeface="Comic Sans MS"/>
              </a:defRPr>
            </a:lvl4pPr>
            <a:lvl5pPr marL="1828800" marR="0" lvl="4" indent="0" algn="l" rtl="0">
              <a:spcBef>
                <a:spcPts val="400"/>
              </a:spcBef>
              <a:spcAft>
                <a:spcPts val="0"/>
              </a:spcAft>
              <a:buClr>
                <a:schemeClr val="dk1"/>
              </a:buClr>
              <a:buFont typeface="Comic Sans MS"/>
              <a:buNone/>
              <a:defRPr sz="2000" b="0" i="0" u="none" strike="noStrike" cap="none">
                <a:solidFill>
                  <a:schemeClr val="dk1"/>
                </a:solidFill>
                <a:latin typeface="Comic Sans MS"/>
                <a:ea typeface="Comic Sans MS"/>
                <a:cs typeface="Comic Sans MS"/>
                <a:sym typeface="Comic Sans MS"/>
              </a:defRPr>
            </a:lvl5pPr>
            <a:lvl6pPr marL="2286000" marR="0" lvl="5" indent="0" algn="l" rtl="0">
              <a:spcBef>
                <a:spcPts val="400"/>
              </a:spcBef>
              <a:spcAft>
                <a:spcPts val="0"/>
              </a:spcAft>
              <a:buClr>
                <a:schemeClr val="dk1"/>
              </a:buClr>
              <a:buFont typeface="Comic Sans MS"/>
              <a:buNone/>
              <a:defRPr sz="2000" b="0" i="0" u="none" strike="noStrike" cap="none">
                <a:solidFill>
                  <a:schemeClr val="dk1"/>
                </a:solidFill>
                <a:latin typeface="Comic Sans MS"/>
                <a:ea typeface="Comic Sans MS"/>
                <a:cs typeface="Comic Sans MS"/>
                <a:sym typeface="Comic Sans MS"/>
              </a:defRPr>
            </a:lvl6pPr>
            <a:lvl7pPr marL="2743200" marR="0" lvl="6" indent="0" algn="l" rtl="0">
              <a:spcBef>
                <a:spcPts val="400"/>
              </a:spcBef>
              <a:spcAft>
                <a:spcPts val="0"/>
              </a:spcAft>
              <a:buClr>
                <a:schemeClr val="dk1"/>
              </a:buClr>
              <a:buFont typeface="Comic Sans MS"/>
              <a:buNone/>
              <a:defRPr sz="2000" b="0" i="0" u="none" strike="noStrike" cap="none">
                <a:solidFill>
                  <a:schemeClr val="dk1"/>
                </a:solidFill>
                <a:latin typeface="Comic Sans MS"/>
                <a:ea typeface="Comic Sans MS"/>
                <a:cs typeface="Comic Sans MS"/>
                <a:sym typeface="Comic Sans MS"/>
              </a:defRPr>
            </a:lvl7pPr>
            <a:lvl8pPr marL="3200400" marR="0" lvl="7" indent="0" algn="l" rtl="0">
              <a:spcBef>
                <a:spcPts val="400"/>
              </a:spcBef>
              <a:spcAft>
                <a:spcPts val="0"/>
              </a:spcAft>
              <a:buClr>
                <a:schemeClr val="dk1"/>
              </a:buClr>
              <a:buFont typeface="Comic Sans MS"/>
              <a:buNone/>
              <a:defRPr sz="2000" b="0" i="0" u="none" strike="noStrike" cap="none">
                <a:solidFill>
                  <a:schemeClr val="dk1"/>
                </a:solidFill>
                <a:latin typeface="Comic Sans MS"/>
                <a:ea typeface="Comic Sans MS"/>
                <a:cs typeface="Comic Sans MS"/>
                <a:sym typeface="Comic Sans MS"/>
              </a:defRPr>
            </a:lvl8pPr>
            <a:lvl9pPr marL="3657600" marR="0" lvl="8" indent="0" algn="l" rtl="0">
              <a:spcBef>
                <a:spcPts val="400"/>
              </a:spcBef>
              <a:spcAft>
                <a:spcPts val="0"/>
              </a:spcAft>
              <a:buClr>
                <a:schemeClr val="dk1"/>
              </a:buClr>
              <a:buFont typeface="Comic Sans MS"/>
              <a:buNone/>
              <a:defRPr sz="2000" b="0" i="0" u="none" strike="noStrike" cap="none">
                <a:solidFill>
                  <a:schemeClr val="dk1"/>
                </a:solidFill>
                <a:latin typeface="Comic Sans MS"/>
                <a:ea typeface="Comic Sans MS"/>
                <a:cs typeface="Comic Sans MS"/>
                <a:sym typeface="Comic Sans MS"/>
              </a:defRPr>
            </a:lvl9pPr>
          </a:lstStyle>
          <a:p>
            <a:endParaRPr/>
          </a:p>
        </p:txBody>
      </p:sp>
      <p:sp>
        <p:nvSpPr>
          <p:cNvPr id="65" name="Shape 65"/>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Comic Sans MS"/>
              <a:buNone/>
              <a:defRPr sz="1400">
                <a:solidFill>
                  <a:schemeClr val="dk1"/>
                </a:solidFill>
                <a:latin typeface="Comic Sans MS"/>
                <a:ea typeface="Comic Sans MS"/>
                <a:cs typeface="Comic Sans MS"/>
                <a:sym typeface="Comic Sans MS"/>
              </a:defRPr>
            </a:lvl1pPr>
            <a:lvl2pPr marL="457200" marR="0" lvl="1" indent="0" algn="l" rtl="0">
              <a:spcBef>
                <a:spcPts val="240"/>
              </a:spcBef>
              <a:spcAft>
                <a:spcPts val="0"/>
              </a:spcAft>
              <a:buClr>
                <a:schemeClr val="dk1"/>
              </a:buClr>
              <a:buFont typeface="Comic Sans MS"/>
              <a:buNone/>
              <a:defRPr sz="1200" b="0" i="0" u="none" strike="noStrike" cap="none">
                <a:solidFill>
                  <a:schemeClr val="dk1"/>
                </a:solidFill>
                <a:latin typeface="Comic Sans MS"/>
                <a:ea typeface="Comic Sans MS"/>
                <a:cs typeface="Comic Sans MS"/>
                <a:sym typeface="Comic Sans MS"/>
              </a:defRPr>
            </a:lvl2pPr>
            <a:lvl3pPr marL="914400" marR="0" lvl="2" indent="0" algn="l" rtl="0">
              <a:spcBef>
                <a:spcPts val="200"/>
              </a:spcBef>
              <a:spcAft>
                <a:spcPts val="0"/>
              </a:spcAft>
              <a:buClr>
                <a:schemeClr val="dk1"/>
              </a:buClr>
              <a:buFont typeface="Comic Sans MS"/>
              <a:buNone/>
              <a:defRPr sz="1000" b="0" i="0" u="none" strike="noStrike" cap="none">
                <a:solidFill>
                  <a:schemeClr val="dk1"/>
                </a:solidFill>
                <a:latin typeface="Comic Sans MS"/>
                <a:ea typeface="Comic Sans MS"/>
                <a:cs typeface="Comic Sans MS"/>
                <a:sym typeface="Comic Sans MS"/>
              </a:defRPr>
            </a:lvl3pPr>
            <a:lvl4pPr marL="1371600" marR="0" lvl="3" indent="0" algn="l" rtl="0">
              <a:spcBef>
                <a:spcPts val="180"/>
              </a:spcBef>
              <a:spcAft>
                <a:spcPts val="0"/>
              </a:spcAft>
              <a:buClr>
                <a:schemeClr val="dk1"/>
              </a:buClr>
              <a:buFont typeface="Comic Sans MS"/>
              <a:buNone/>
              <a:defRPr sz="900" b="0" i="0" u="none" strike="noStrike" cap="none">
                <a:solidFill>
                  <a:schemeClr val="dk1"/>
                </a:solidFill>
                <a:latin typeface="Comic Sans MS"/>
                <a:ea typeface="Comic Sans MS"/>
                <a:cs typeface="Comic Sans MS"/>
                <a:sym typeface="Comic Sans MS"/>
              </a:defRPr>
            </a:lvl4pPr>
            <a:lvl5pPr marL="1828800" marR="0" lvl="4" indent="0" algn="l" rtl="0">
              <a:spcBef>
                <a:spcPts val="180"/>
              </a:spcBef>
              <a:spcAft>
                <a:spcPts val="0"/>
              </a:spcAft>
              <a:buClr>
                <a:schemeClr val="dk1"/>
              </a:buClr>
              <a:buFont typeface="Comic Sans MS"/>
              <a:buNone/>
              <a:defRPr sz="900" b="0" i="0" u="none" strike="noStrike" cap="none">
                <a:solidFill>
                  <a:schemeClr val="dk1"/>
                </a:solidFill>
                <a:latin typeface="Comic Sans MS"/>
                <a:ea typeface="Comic Sans MS"/>
                <a:cs typeface="Comic Sans MS"/>
                <a:sym typeface="Comic Sans MS"/>
              </a:defRPr>
            </a:lvl5pPr>
            <a:lvl6pPr marL="2286000" marR="0" lvl="5" indent="0" algn="l" rtl="0">
              <a:spcBef>
                <a:spcPts val="180"/>
              </a:spcBef>
              <a:spcAft>
                <a:spcPts val="0"/>
              </a:spcAft>
              <a:buClr>
                <a:schemeClr val="dk1"/>
              </a:buClr>
              <a:buFont typeface="Comic Sans MS"/>
              <a:buNone/>
              <a:defRPr sz="900" b="0" i="0" u="none" strike="noStrike" cap="none">
                <a:solidFill>
                  <a:schemeClr val="dk1"/>
                </a:solidFill>
                <a:latin typeface="Comic Sans MS"/>
                <a:ea typeface="Comic Sans MS"/>
                <a:cs typeface="Comic Sans MS"/>
                <a:sym typeface="Comic Sans MS"/>
              </a:defRPr>
            </a:lvl6pPr>
            <a:lvl7pPr marL="2743200" marR="0" lvl="6" indent="0" algn="l" rtl="0">
              <a:spcBef>
                <a:spcPts val="180"/>
              </a:spcBef>
              <a:spcAft>
                <a:spcPts val="0"/>
              </a:spcAft>
              <a:buClr>
                <a:schemeClr val="dk1"/>
              </a:buClr>
              <a:buFont typeface="Comic Sans MS"/>
              <a:buNone/>
              <a:defRPr sz="900" b="0" i="0" u="none" strike="noStrike" cap="none">
                <a:solidFill>
                  <a:schemeClr val="dk1"/>
                </a:solidFill>
                <a:latin typeface="Comic Sans MS"/>
                <a:ea typeface="Comic Sans MS"/>
                <a:cs typeface="Comic Sans MS"/>
                <a:sym typeface="Comic Sans MS"/>
              </a:defRPr>
            </a:lvl7pPr>
            <a:lvl8pPr marL="3200400" marR="0" lvl="7" indent="0" algn="l" rtl="0">
              <a:spcBef>
                <a:spcPts val="180"/>
              </a:spcBef>
              <a:spcAft>
                <a:spcPts val="0"/>
              </a:spcAft>
              <a:buClr>
                <a:schemeClr val="dk1"/>
              </a:buClr>
              <a:buFont typeface="Comic Sans MS"/>
              <a:buNone/>
              <a:defRPr sz="900" b="0" i="0" u="none" strike="noStrike" cap="none">
                <a:solidFill>
                  <a:schemeClr val="dk1"/>
                </a:solidFill>
                <a:latin typeface="Comic Sans MS"/>
                <a:ea typeface="Comic Sans MS"/>
                <a:cs typeface="Comic Sans MS"/>
                <a:sym typeface="Comic Sans MS"/>
              </a:defRPr>
            </a:lvl8pPr>
            <a:lvl9pPr marL="3657600" marR="0" lvl="8" indent="0" algn="l" rtl="0">
              <a:spcBef>
                <a:spcPts val="180"/>
              </a:spcBef>
              <a:spcAft>
                <a:spcPts val="0"/>
              </a:spcAft>
              <a:buClr>
                <a:schemeClr val="dk1"/>
              </a:buClr>
              <a:buFont typeface="Comic Sans MS"/>
              <a:buNone/>
              <a:defRPr sz="900" b="0" i="0" u="none" strike="noStrike" cap="none">
                <a:solidFill>
                  <a:schemeClr val="dk1"/>
                </a:solidFill>
                <a:latin typeface="Comic Sans MS"/>
                <a:ea typeface="Comic Sans MS"/>
                <a:cs typeface="Comic Sans MS"/>
                <a:sym typeface="Comic Sans MS"/>
              </a:defRPr>
            </a:lvl9pPr>
          </a:lstStyle>
          <a:p>
            <a:endParaRPr/>
          </a:p>
        </p:txBody>
      </p:sp>
      <p:sp>
        <p:nvSpPr>
          <p:cNvPr id="66" name="Shape 66"/>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a:solidFill>
                  <a:schemeClr val="dk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9pPr>
          </a:lstStyle>
          <a:p>
            <a:endParaRPr/>
          </a:p>
        </p:txBody>
      </p:sp>
      <p:sp>
        <p:nvSpPr>
          <p:cNvPr id="67" name="Shape 67"/>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a:solidFill>
                  <a:schemeClr val="dk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9pPr>
          </a:lstStyle>
          <a:p>
            <a:endParaRPr/>
          </a:p>
        </p:txBody>
      </p:sp>
      <p:sp>
        <p:nvSpPr>
          <p:cNvPr id="68" name="Shape 68"/>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a:solidFill>
                  <a:schemeClr val="dk1"/>
                </a:solidFill>
                <a:latin typeface="Comic Sans MS"/>
                <a:ea typeface="Comic Sans MS"/>
                <a:cs typeface="Comic Sans MS"/>
                <a:sym typeface="Comic Sans MS"/>
              </a:rPr>
              <a:t>‹#›</a:t>
            </a:fld>
            <a:endParaRPr lang="en-US" sz="1400" b="0" i="0" u="none">
              <a:solidFill>
                <a:schemeClr val="dk1"/>
              </a:solidFill>
              <a:latin typeface="Comic Sans MS"/>
              <a:ea typeface="Comic Sans MS"/>
              <a:cs typeface="Comic Sans MS"/>
              <a:sym typeface="Comic Sans M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1pPr>
            <a:lvl2pPr marL="0" marR="0" lvl="1"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2pPr>
            <a:lvl3pPr marL="0" marR="0" lvl="2"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3pPr>
            <a:lvl4pPr marL="0" marR="0" lvl="3"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4pPr>
            <a:lvl5pPr marL="0" marR="0" lvl="4"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5pPr>
            <a:lvl6pPr marL="457200" marR="0" lvl="5"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6pPr>
            <a:lvl7pPr marL="914400" marR="0" lvl="6"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7pPr>
            <a:lvl8pPr marL="1371600" marR="0" lvl="7"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8pPr>
            <a:lvl9pPr marL="1828800" marR="0" lvl="8" indent="0" algn="ctr" rtl="0">
              <a:spcBef>
                <a:spcPts val="0"/>
              </a:spcBef>
              <a:spcAft>
                <a:spcPts val="0"/>
              </a:spcAft>
              <a:buNone/>
              <a:defRPr sz="4400" b="0" i="0" u="none" strike="noStrike" cap="none">
                <a:solidFill>
                  <a:schemeClr val="dk2"/>
                </a:solidFill>
                <a:latin typeface="Comic Sans MS"/>
                <a:ea typeface="Comic Sans MS"/>
                <a:cs typeface="Comic Sans MS"/>
                <a:sym typeface="Comic Sans MS"/>
              </a:defRPr>
            </a:lvl9pPr>
          </a:lstStyle>
          <a:p>
            <a:endParaRPr/>
          </a:p>
        </p:txBody>
      </p:sp>
      <p:sp>
        <p:nvSpPr>
          <p:cNvPr id="11" name="Shape 11"/>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Comic Sans MS"/>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spcAft>
                <a:spcPts val="0"/>
              </a:spcAft>
              <a:buClr>
                <a:schemeClr val="dk1"/>
              </a:buClr>
              <a:buSzPct val="100000"/>
              <a:buFont typeface="Comic Sans MS"/>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spcAft>
                <a:spcPts val="0"/>
              </a:spcAft>
              <a:buClr>
                <a:schemeClr val="dk1"/>
              </a:buClr>
              <a:buSzPct val="100000"/>
              <a:buFont typeface="Comic Sans MS"/>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spcAft>
                <a:spcPts val="0"/>
              </a:spcAft>
              <a:buClr>
                <a:schemeClr val="dk1"/>
              </a:buClr>
              <a:buSzPct val="100000"/>
              <a:buFont typeface="Comic Sans MS"/>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2" name="Shape 12"/>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9pPr>
          </a:lstStyle>
          <a:p>
            <a:endParaRPr/>
          </a:p>
        </p:txBody>
      </p:sp>
      <p:sp>
        <p:nvSpPr>
          <p:cNvPr id="13" name="Shape 13"/>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None/>
              <a:defRPr sz="2400" b="1" i="0" u="none" strike="noStrike" cap="none">
                <a:solidFill>
                  <a:schemeClr val="dk1"/>
                </a:solidFill>
                <a:latin typeface="Comic Sans MS"/>
                <a:ea typeface="Comic Sans MS"/>
                <a:cs typeface="Comic Sans MS"/>
                <a:sym typeface="Comic Sans MS"/>
              </a:defRPr>
            </a:lvl9pPr>
          </a:lstStyle>
          <a:p>
            <a:endParaRPr/>
          </a:p>
        </p:txBody>
      </p:sp>
      <p:sp>
        <p:nvSpPr>
          <p:cNvPr id="14" name="Shape 14"/>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strike="noStrike" cap="none">
                <a:solidFill>
                  <a:schemeClr val="dk1"/>
                </a:solidFill>
                <a:latin typeface="Comic Sans MS"/>
                <a:ea typeface="Comic Sans MS"/>
                <a:cs typeface="Comic Sans MS"/>
                <a:sym typeface="Comic Sans MS"/>
              </a:rPr>
              <a:t>‹#›</a:t>
            </a:fld>
            <a:endParaRPr lang="en-US" sz="1400" b="0" i="0" u="none" strike="noStrike" cap="none">
              <a:solidFill>
                <a:schemeClr val="dk1"/>
              </a:solidFill>
              <a:latin typeface="Comic Sans MS"/>
              <a:ea typeface="Comic Sans MS"/>
              <a:cs typeface="Comic Sans MS"/>
              <a:sym typeface="Comic Sans M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546666"/>
            <a:ext cx="8520600" cy="810300"/>
          </a:xfrm>
          <a:prstGeom prst="rect">
            <a:avLst/>
          </a:prstGeom>
          <a:noFill/>
          <a:ln>
            <a:noFill/>
          </a:ln>
        </p:spPr>
        <p:txBody>
          <a:bodyPr lIns="91425" tIns="91425" rIns="91425" bIns="91425" anchor="t" anchorCtr="0"/>
          <a:lstStyle>
            <a:lvl1pPr lvl="0" rt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rtl="0">
              <a:spcBef>
                <a:spcPts val="0"/>
              </a:spcBef>
              <a:buClr>
                <a:schemeClr val="dk1"/>
              </a:buClr>
              <a:buSzPct val="100000"/>
              <a:buFont typeface="Roboto"/>
              <a:buNone/>
              <a:defRPr sz="3000">
                <a:solidFill>
                  <a:schemeClr val="dk1"/>
                </a:solidFill>
                <a:latin typeface="Roboto"/>
                <a:ea typeface="Roboto"/>
                <a:cs typeface="Roboto"/>
                <a:sym typeface="Roboto"/>
              </a:defRPr>
            </a:lvl2pPr>
            <a:lvl3pPr lvl="2" rtl="0">
              <a:spcBef>
                <a:spcPts val="0"/>
              </a:spcBef>
              <a:buClr>
                <a:schemeClr val="dk1"/>
              </a:buClr>
              <a:buSzPct val="100000"/>
              <a:buFont typeface="Roboto"/>
              <a:buNone/>
              <a:defRPr sz="3000">
                <a:solidFill>
                  <a:schemeClr val="dk1"/>
                </a:solidFill>
                <a:latin typeface="Roboto"/>
                <a:ea typeface="Roboto"/>
                <a:cs typeface="Roboto"/>
                <a:sym typeface="Roboto"/>
              </a:defRPr>
            </a:lvl3pPr>
            <a:lvl4pPr lvl="3" rtl="0">
              <a:spcBef>
                <a:spcPts val="0"/>
              </a:spcBef>
              <a:buClr>
                <a:schemeClr val="dk1"/>
              </a:buClr>
              <a:buSzPct val="100000"/>
              <a:buFont typeface="Roboto"/>
              <a:buNone/>
              <a:defRPr sz="3000">
                <a:solidFill>
                  <a:schemeClr val="dk1"/>
                </a:solidFill>
                <a:latin typeface="Roboto"/>
                <a:ea typeface="Roboto"/>
                <a:cs typeface="Roboto"/>
                <a:sym typeface="Roboto"/>
              </a:defRPr>
            </a:lvl4pPr>
            <a:lvl5pPr lvl="4" rtl="0">
              <a:spcBef>
                <a:spcPts val="0"/>
              </a:spcBef>
              <a:buClr>
                <a:schemeClr val="dk1"/>
              </a:buClr>
              <a:buSzPct val="100000"/>
              <a:buFont typeface="Roboto"/>
              <a:buNone/>
              <a:defRPr sz="3000">
                <a:solidFill>
                  <a:schemeClr val="dk1"/>
                </a:solidFill>
                <a:latin typeface="Roboto"/>
                <a:ea typeface="Roboto"/>
                <a:cs typeface="Roboto"/>
                <a:sym typeface="Roboto"/>
              </a:defRPr>
            </a:lvl5pPr>
            <a:lvl6pPr lvl="5" rtl="0">
              <a:spcBef>
                <a:spcPts val="0"/>
              </a:spcBef>
              <a:buClr>
                <a:schemeClr val="dk1"/>
              </a:buClr>
              <a:buSzPct val="100000"/>
              <a:buFont typeface="Roboto"/>
              <a:buNone/>
              <a:defRPr sz="3000">
                <a:solidFill>
                  <a:schemeClr val="dk1"/>
                </a:solidFill>
                <a:latin typeface="Roboto"/>
                <a:ea typeface="Roboto"/>
                <a:cs typeface="Roboto"/>
                <a:sym typeface="Roboto"/>
              </a:defRPr>
            </a:lvl6pPr>
            <a:lvl7pPr lvl="6" rtl="0">
              <a:spcBef>
                <a:spcPts val="0"/>
              </a:spcBef>
              <a:buClr>
                <a:schemeClr val="dk1"/>
              </a:buClr>
              <a:buSzPct val="100000"/>
              <a:buFont typeface="Roboto"/>
              <a:buNone/>
              <a:defRPr sz="3000">
                <a:solidFill>
                  <a:schemeClr val="dk1"/>
                </a:solidFill>
                <a:latin typeface="Roboto"/>
                <a:ea typeface="Roboto"/>
                <a:cs typeface="Roboto"/>
                <a:sym typeface="Roboto"/>
              </a:defRPr>
            </a:lvl7pPr>
            <a:lvl8pPr lvl="7" rtl="0">
              <a:spcBef>
                <a:spcPts val="0"/>
              </a:spcBef>
              <a:buClr>
                <a:schemeClr val="dk1"/>
              </a:buClr>
              <a:buSzPct val="100000"/>
              <a:buFont typeface="Roboto"/>
              <a:buNone/>
              <a:defRPr sz="3000">
                <a:solidFill>
                  <a:schemeClr val="dk1"/>
                </a:solidFill>
                <a:latin typeface="Roboto"/>
                <a:ea typeface="Roboto"/>
                <a:cs typeface="Roboto"/>
                <a:sym typeface="Roboto"/>
              </a:defRPr>
            </a:lvl8pPr>
            <a:lvl9pPr lvl="8" rtl="0">
              <a:spcBef>
                <a:spcPts val="0"/>
              </a:spcBef>
              <a:buClr>
                <a:schemeClr val="dk1"/>
              </a:buClr>
              <a:buSzPct val="100000"/>
              <a:buFont typeface="Roboto"/>
              <a:buNone/>
              <a:defRPr sz="3000">
                <a:solidFill>
                  <a:schemeClr val="dk1"/>
                </a:solidFill>
                <a:latin typeface="Roboto"/>
                <a:ea typeface="Roboto"/>
                <a:cs typeface="Roboto"/>
                <a:sym typeface="Roboto"/>
              </a:defRPr>
            </a:lvl9pPr>
          </a:lstStyle>
          <a:p>
            <a:endParaRPr/>
          </a:p>
        </p:txBody>
      </p:sp>
      <p:sp>
        <p:nvSpPr>
          <p:cNvPr id="93" name="Shape 93"/>
          <p:cNvSpPr txBox="1">
            <a:spLocks noGrp="1"/>
          </p:cNvSpPr>
          <p:nvPr>
            <p:ph type="body" idx="1"/>
          </p:nvPr>
        </p:nvSpPr>
        <p:spPr>
          <a:xfrm>
            <a:off x="311700" y="1639833"/>
            <a:ext cx="8520600" cy="44520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a:endParaRPr/>
          </a:p>
        </p:txBody>
      </p:sp>
      <p:sp>
        <p:nvSpPr>
          <p:cNvPr id="94" name="Shape 94"/>
          <p:cNvSpPr txBox="1">
            <a:spLocks noGrp="1"/>
          </p:cNvSpPr>
          <p:nvPr>
            <p:ph type="sldNum" idx="12"/>
          </p:nvPr>
        </p:nvSpPr>
        <p:spPr>
          <a:xfrm>
            <a:off x="8460431" y="6201586"/>
            <a:ext cx="548700" cy="5247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US" sz="1000">
                <a:solidFill>
                  <a:schemeClr val="lt1"/>
                </a:solidFill>
                <a:latin typeface="Roboto"/>
                <a:ea typeface="Roboto"/>
                <a:cs typeface="Roboto"/>
                <a:sym typeface="Roboto"/>
              </a:rPr>
              <a:t>‹#›</a:t>
            </a:fld>
            <a:endParaRPr lang="en-US" sz="1000">
              <a:solidFill>
                <a:schemeClr val="lt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35FwmiPE9tI"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JytX3FX_nN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zwibgNGe4aY"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www.youtube.com/watch?v=5MQdXjRPHmQ"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gif"/><Relationship Id="rId7"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gif"/><Relationship Id="rId9" Type="http://schemas.openxmlformats.org/officeDocument/2006/relationships/image" Target="../media/image3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311700" y="258241"/>
            <a:ext cx="8520600" cy="810300"/>
          </a:xfrm>
          <a:prstGeom prst="rect">
            <a:avLst/>
          </a:prstGeom>
        </p:spPr>
        <p:txBody>
          <a:bodyPr lIns="91425" tIns="91425" rIns="91425" bIns="91425" anchor="t" anchorCtr="0">
            <a:noAutofit/>
          </a:bodyPr>
          <a:lstStyle/>
          <a:p>
            <a:pPr lvl="0" rtl="0">
              <a:spcBef>
                <a:spcPts val="0"/>
              </a:spcBef>
              <a:buNone/>
            </a:pPr>
            <a:r>
              <a:rPr lang="en-US" dirty="0" smtClean="0"/>
              <a:t>Friday Warm-Up (minimum </a:t>
            </a:r>
            <a:r>
              <a:rPr lang="en-US" dirty="0"/>
              <a:t>5 sentences)</a:t>
            </a:r>
          </a:p>
        </p:txBody>
      </p:sp>
      <p:sp>
        <p:nvSpPr>
          <p:cNvPr id="172" name="Shape 172"/>
          <p:cNvSpPr txBox="1">
            <a:spLocks noGrp="1"/>
          </p:cNvSpPr>
          <p:nvPr>
            <p:ph type="body" idx="1"/>
          </p:nvPr>
        </p:nvSpPr>
        <p:spPr>
          <a:xfrm>
            <a:off x="311700" y="1221000"/>
            <a:ext cx="8520600" cy="4870800"/>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Lato"/>
              <a:buAutoNum type="arabicPeriod"/>
            </a:pPr>
            <a:r>
              <a:rPr lang="en-US" sz="2400" dirty="0">
                <a:solidFill>
                  <a:srgbClr val="000000"/>
                </a:solidFill>
                <a:latin typeface="Lato"/>
                <a:ea typeface="Lato"/>
                <a:cs typeface="Lato"/>
                <a:sym typeface="Lato"/>
              </a:rPr>
              <a:t>If you could get your DNA sequenced (read) in a lab, would you </a:t>
            </a:r>
            <a:r>
              <a:rPr lang="en-US" sz="2400" u="sng" dirty="0">
                <a:solidFill>
                  <a:srgbClr val="000000"/>
                </a:solidFill>
                <a:latin typeface="Lato"/>
                <a:ea typeface="Lato"/>
                <a:cs typeface="Lato"/>
                <a:sym typeface="Lato"/>
              </a:rPr>
              <a:t>want to know</a:t>
            </a:r>
            <a:r>
              <a:rPr lang="en-US" sz="2400" dirty="0">
                <a:solidFill>
                  <a:srgbClr val="000000"/>
                </a:solidFill>
                <a:latin typeface="Lato"/>
                <a:ea typeface="Lato"/>
                <a:cs typeface="Lato"/>
                <a:sym typeface="Lato"/>
              </a:rPr>
              <a:t> or </a:t>
            </a:r>
            <a:r>
              <a:rPr lang="en-US" sz="2400" u="sng" dirty="0">
                <a:solidFill>
                  <a:srgbClr val="000000"/>
                </a:solidFill>
                <a:latin typeface="Lato"/>
                <a:ea typeface="Lato"/>
                <a:cs typeface="Lato"/>
                <a:sym typeface="Lato"/>
              </a:rPr>
              <a:t>NOT want to know</a:t>
            </a:r>
            <a:r>
              <a:rPr lang="en-US" sz="2400" dirty="0">
                <a:solidFill>
                  <a:srgbClr val="000000"/>
                </a:solidFill>
                <a:latin typeface="Lato"/>
                <a:ea typeface="Lato"/>
                <a:cs typeface="Lato"/>
                <a:sym typeface="Lato"/>
              </a:rPr>
              <a:t> about any diseases that you might develop later in life? </a:t>
            </a:r>
            <a:r>
              <a:rPr lang="en-US" sz="2400" dirty="0" smtClean="0">
                <a:solidFill>
                  <a:srgbClr val="000000"/>
                </a:solidFill>
                <a:latin typeface="Lato"/>
                <a:ea typeface="Lato"/>
                <a:cs typeface="Lato"/>
                <a:sym typeface="Lato"/>
              </a:rPr>
              <a:t> Why or why not?</a:t>
            </a:r>
            <a:endParaRPr lang="en-US" sz="2400" dirty="0" smtClean="0">
              <a:solidFill>
                <a:srgbClr val="000000"/>
              </a:solidFill>
              <a:latin typeface="Lato"/>
              <a:ea typeface="Lato"/>
              <a:cs typeface="Lato"/>
              <a:sym typeface="Lato"/>
            </a:endParaRPr>
          </a:p>
          <a:p>
            <a:pPr marL="457200" lvl="0" indent="-381000" rtl="0">
              <a:spcBef>
                <a:spcPts val="0"/>
              </a:spcBef>
              <a:buClr>
                <a:srgbClr val="000000"/>
              </a:buClr>
              <a:buSzPct val="100000"/>
              <a:buFont typeface="Lato"/>
              <a:buAutoNum type="arabicPeriod"/>
            </a:pPr>
            <a:r>
              <a:rPr lang="en-US" sz="2400" dirty="0" smtClean="0">
                <a:solidFill>
                  <a:srgbClr val="000000"/>
                </a:solidFill>
                <a:latin typeface="Lato"/>
                <a:ea typeface="Lato"/>
                <a:cs typeface="Lato"/>
                <a:sym typeface="Lato"/>
              </a:rPr>
              <a:t>What </a:t>
            </a:r>
            <a:r>
              <a:rPr lang="en-US" sz="2400" dirty="0">
                <a:solidFill>
                  <a:srgbClr val="000000"/>
                </a:solidFill>
                <a:latin typeface="Lato"/>
                <a:ea typeface="Lato"/>
                <a:cs typeface="Lato"/>
                <a:sym typeface="Lato"/>
              </a:rPr>
              <a:t>about even though scientists might not be able to cure it yet? Explain your reasoning.</a:t>
            </a:r>
            <a:r>
              <a:rPr lang="en-US" dirty="0">
                <a:solidFill>
                  <a:srgbClr val="000000"/>
                </a:solidFill>
                <a:latin typeface="Lato"/>
                <a:ea typeface="Lato"/>
                <a:cs typeface="Lato"/>
                <a:sym typeface="Lato"/>
              </a:rPr>
              <a:t> </a:t>
            </a:r>
            <a:endParaRPr lang="en-US" dirty="0" smtClean="0">
              <a:solidFill>
                <a:srgbClr val="000000"/>
              </a:solidFill>
              <a:latin typeface="Lato"/>
              <a:ea typeface="Lato"/>
              <a:cs typeface="Lato"/>
              <a:sym typeface="Lato"/>
            </a:endParaRPr>
          </a:p>
          <a:p>
            <a:pPr marL="457200" lvl="0" indent="-381000" rtl="0">
              <a:spcBef>
                <a:spcPts val="0"/>
              </a:spcBef>
              <a:buClr>
                <a:srgbClr val="000000"/>
              </a:buClr>
              <a:buSzPct val="100000"/>
              <a:buFont typeface="Lato"/>
              <a:buAutoNum type="arabicPeriod"/>
            </a:pPr>
            <a:endParaRPr lang="en-US" dirty="0">
              <a:solidFill>
                <a:srgbClr val="000000"/>
              </a:solidFill>
              <a:latin typeface="Lato"/>
              <a:ea typeface="Lato"/>
              <a:cs typeface="Lato"/>
              <a:sym typeface="Lato"/>
            </a:endParaRPr>
          </a:p>
          <a:p>
            <a:pPr marL="457200" lvl="0" indent="-381000" rtl="0">
              <a:spcBef>
                <a:spcPts val="0"/>
              </a:spcBef>
              <a:buClr>
                <a:srgbClr val="000000"/>
              </a:buClr>
              <a:buSzPct val="100000"/>
              <a:buFont typeface="Lato"/>
              <a:buAutoNum type="arabicPeriod"/>
            </a:pPr>
            <a:endParaRPr lang="en-US" dirty="0" smtClean="0">
              <a:solidFill>
                <a:srgbClr val="000000"/>
              </a:solidFill>
              <a:latin typeface="Lato"/>
              <a:ea typeface="Lato"/>
              <a:cs typeface="Lato"/>
              <a:sym typeface="Lato"/>
            </a:endParaRPr>
          </a:p>
          <a:p>
            <a:pPr marL="76200" lvl="0" rtl="0">
              <a:spcBef>
                <a:spcPts val="0"/>
              </a:spcBef>
              <a:buClr>
                <a:srgbClr val="000000"/>
              </a:buClr>
              <a:buSzPct val="100000"/>
            </a:pPr>
            <a:r>
              <a:rPr lang="en-US" dirty="0" smtClean="0">
                <a:solidFill>
                  <a:srgbClr val="000000"/>
                </a:solidFill>
                <a:latin typeface="Lato"/>
                <a:ea typeface="Lato"/>
                <a:cs typeface="Lato"/>
                <a:sym typeface="Lato"/>
              </a:rPr>
              <a:t>Fill out the last two boxes </a:t>
            </a:r>
            <a:r>
              <a:rPr lang="en-US" smtClean="0">
                <a:solidFill>
                  <a:srgbClr val="000000"/>
                </a:solidFill>
                <a:latin typeface="Lato"/>
                <a:ea typeface="Lato"/>
                <a:cs typeface="Lato"/>
                <a:sym typeface="Lato"/>
              </a:rPr>
              <a:t>and turn in your warm-up</a:t>
            </a:r>
            <a:endParaRPr lang="en-US" dirty="0">
              <a:solidFill>
                <a:srgbClr val="000000"/>
              </a:solidFill>
              <a:latin typeface="Lato"/>
              <a:ea typeface="Lato"/>
              <a:cs typeface="Lato"/>
              <a:sym typeface="Lato"/>
            </a:endParaRPr>
          </a:p>
          <a:p>
            <a:pPr lvl="0" rtl="0">
              <a:spcBef>
                <a:spcPts val="0"/>
              </a:spcBef>
              <a:buNone/>
            </a:pP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a:solidFill>
                  <a:schemeClr val="dk1"/>
                </a:solidFill>
                <a:latin typeface="Comic Sans MS"/>
                <a:ea typeface="Comic Sans MS"/>
                <a:cs typeface="Comic Sans MS"/>
                <a:sym typeface="Comic Sans MS"/>
              </a:rPr>
              <a:t>10</a:t>
            </a:fld>
            <a:endParaRPr lang="en-US" sz="1400" b="0" i="0" u="none">
              <a:solidFill>
                <a:schemeClr val="dk1"/>
              </a:solidFill>
              <a:latin typeface="Comic Sans MS"/>
              <a:ea typeface="Comic Sans MS"/>
              <a:cs typeface="Comic Sans MS"/>
              <a:sym typeface="Comic Sans MS"/>
            </a:endParaRPr>
          </a:p>
        </p:txBody>
      </p:sp>
      <p:sp>
        <p:nvSpPr>
          <p:cNvPr id="285" name="Shape 285"/>
          <p:cNvSpPr txBox="1">
            <a:spLocks noGrp="1"/>
          </p:cNvSpPr>
          <p:nvPr>
            <p:ph type="title"/>
          </p:nvPr>
        </p:nvSpPr>
        <p:spPr>
          <a:xfrm>
            <a:off x="914400" y="3810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4400" b="1" i="0" u="none" strike="noStrike" cap="none">
                <a:solidFill>
                  <a:schemeClr val="dk2"/>
                </a:solidFill>
                <a:latin typeface="Comic Sans MS"/>
                <a:ea typeface="Comic Sans MS"/>
                <a:cs typeface="Comic Sans MS"/>
                <a:sym typeface="Comic Sans MS"/>
              </a:rPr>
              <a:t>Review: The Shape of the Molecule</a:t>
            </a:r>
          </a:p>
        </p:txBody>
      </p:sp>
      <p:sp>
        <p:nvSpPr>
          <p:cNvPr id="286" name="Shape 286"/>
          <p:cNvSpPr txBox="1">
            <a:spLocks noGrp="1"/>
          </p:cNvSpPr>
          <p:nvPr>
            <p:ph type="body" idx="1"/>
          </p:nvPr>
        </p:nvSpPr>
        <p:spPr>
          <a:xfrm>
            <a:off x="400050" y="1981200"/>
            <a:ext cx="5295900" cy="41148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Comic Sans MS"/>
              <a:buChar char="•"/>
            </a:pPr>
            <a:r>
              <a:rPr lang="en-US" sz="3600" b="1" i="0" u="none" strike="noStrike" cap="none">
                <a:solidFill>
                  <a:schemeClr val="dk1"/>
                </a:solidFill>
                <a:latin typeface="Comic Sans MS"/>
                <a:ea typeface="Comic Sans MS"/>
                <a:cs typeface="Comic Sans MS"/>
                <a:sym typeface="Comic Sans MS"/>
              </a:rPr>
              <a:t>DNA is a very long polymer (poly=many).</a:t>
            </a:r>
          </a:p>
          <a:p>
            <a:pPr marL="342900" marR="0" lvl="0" indent="-342900" algn="l" rtl="0">
              <a:lnSpc>
                <a:spcPct val="90000"/>
              </a:lnSpc>
              <a:spcBef>
                <a:spcPts val="720"/>
              </a:spcBef>
              <a:spcAft>
                <a:spcPts val="0"/>
              </a:spcAft>
              <a:buClr>
                <a:schemeClr val="dk1"/>
              </a:buClr>
              <a:buSzPct val="100000"/>
              <a:buFont typeface="Comic Sans MS"/>
              <a:buChar char="•"/>
            </a:pPr>
            <a:r>
              <a:rPr lang="en-US" sz="3600" b="1" i="0" u="none" strike="noStrike" cap="none">
                <a:solidFill>
                  <a:schemeClr val="dk1"/>
                </a:solidFill>
                <a:latin typeface="Comic Sans MS"/>
                <a:ea typeface="Comic Sans MS"/>
                <a:cs typeface="Comic Sans MS"/>
                <a:sym typeface="Comic Sans MS"/>
              </a:rPr>
              <a:t>The basic shape is like a twisted ladder or zipper.</a:t>
            </a:r>
          </a:p>
          <a:p>
            <a:pPr marL="342900" marR="0" lvl="0" indent="-342900" algn="l" rtl="0">
              <a:lnSpc>
                <a:spcPct val="90000"/>
              </a:lnSpc>
              <a:spcBef>
                <a:spcPts val="720"/>
              </a:spcBef>
              <a:spcAft>
                <a:spcPts val="0"/>
              </a:spcAft>
              <a:buClr>
                <a:schemeClr val="dk1"/>
              </a:buClr>
              <a:buSzPct val="100000"/>
              <a:buFont typeface="Comic Sans MS"/>
              <a:buChar char="•"/>
            </a:pPr>
            <a:r>
              <a:rPr lang="en-US" sz="3600" b="1" i="0" u="none" strike="noStrike" cap="none">
                <a:solidFill>
                  <a:schemeClr val="dk1"/>
                </a:solidFill>
                <a:latin typeface="Comic Sans MS"/>
                <a:ea typeface="Comic Sans MS"/>
                <a:cs typeface="Comic Sans MS"/>
                <a:sym typeface="Comic Sans MS"/>
              </a:rPr>
              <a:t>This is called a </a:t>
            </a:r>
            <a:r>
              <a:rPr lang="en-US" sz="3600" b="1" i="1" u="none" strike="noStrike" cap="none">
                <a:solidFill>
                  <a:srgbClr val="FF0000"/>
                </a:solidFill>
                <a:latin typeface="Comic Sans MS"/>
                <a:ea typeface="Comic Sans MS"/>
                <a:cs typeface="Comic Sans MS"/>
                <a:sym typeface="Comic Sans MS"/>
              </a:rPr>
              <a:t>double helix</a:t>
            </a:r>
            <a:r>
              <a:rPr lang="en-US" sz="3600" b="1" i="1" u="none" strike="noStrike" cap="none">
                <a:solidFill>
                  <a:schemeClr val="dk1"/>
                </a:solidFill>
                <a:latin typeface="Comic Sans MS"/>
                <a:ea typeface="Comic Sans MS"/>
                <a:cs typeface="Comic Sans MS"/>
                <a:sym typeface="Comic Sans MS"/>
              </a:rPr>
              <a:t>.</a:t>
            </a:r>
          </a:p>
        </p:txBody>
      </p:sp>
      <p:pic>
        <p:nvPicPr>
          <p:cNvPr id="287" name="Shape 287"/>
          <p:cNvPicPr preferRelativeResize="0">
            <a:picLocks noGrp="1"/>
          </p:cNvPicPr>
          <p:nvPr>
            <p:ph type="clipArt" idx="2"/>
          </p:nvPr>
        </p:nvPicPr>
        <p:blipFill rotWithShape="1">
          <a:blip r:embed="rId3">
            <a:alphaModFix/>
          </a:blip>
          <a:srcRect l="-1423" t="-1407" r="64153"/>
          <a:stretch/>
        </p:blipFill>
        <p:spPr>
          <a:xfrm>
            <a:off x="5867400" y="1371600"/>
            <a:ext cx="1828800" cy="5486399"/>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85"/>
                                        </p:tgtEl>
                                        <p:attrNameLst>
                                          <p:attrName>style.visibility</p:attrName>
                                        </p:attrNameLst>
                                      </p:cBhvr>
                                      <p:to>
                                        <p:strVal val="visible"/>
                                      </p:to>
                                    </p:set>
                                    <p:anim calcmode="lin" valueType="num">
                                      <p:cBhvr additive="base">
                                        <p:cTn id="7" dur="500"/>
                                        <p:tgtEl>
                                          <p:spTgt spid="28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86">
                                            <p:txEl>
                                              <p:pRg st="0" end="0"/>
                                            </p:txEl>
                                          </p:spTgt>
                                        </p:tgtEl>
                                        <p:attrNameLst>
                                          <p:attrName>style.visibility</p:attrName>
                                        </p:attrNameLst>
                                      </p:cBhvr>
                                      <p:to>
                                        <p:strVal val="visible"/>
                                      </p:to>
                                    </p:set>
                                    <p:anim calcmode="lin" valueType="num">
                                      <p:cBhvr additive="base">
                                        <p:cTn id="12" dur="500"/>
                                        <p:tgtEl>
                                          <p:spTgt spid="286">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86">
                                            <p:txEl>
                                              <p:pRg st="1" end="1"/>
                                            </p:txEl>
                                          </p:spTgt>
                                        </p:tgtEl>
                                        <p:attrNameLst>
                                          <p:attrName>style.visibility</p:attrName>
                                        </p:attrNameLst>
                                      </p:cBhvr>
                                      <p:to>
                                        <p:strVal val="visible"/>
                                      </p:to>
                                    </p:set>
                                    <p:anim calcmode="lin" valueType="num">
                                      <p:cBhvr additive="base">
                                        <p:cTn id="17" dur="500"/>
                                        <p:tgtEl>
                                          <p:spTgt spid="286">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86">
                                            <p:txEl>
                                              <p:pRg st="2" end="2"/>
                                            </p:txEl>
                                          </p:spTgt>
                                        </p:tgtEl>
                                        <p:attrNameLst>
                                          <p:attrName>style.visibility</p:attrName>
                                        </p:attrNameLst>
                                      </p:cBhvr>
                                      <p:to>
                                        <p:strVal val="visible"/>
                                      </p:to>
                                    </p:set>
                                    <p:anim calcmode="lin" valueType="num">
                                      <p:cBhvr additive="base">
                                        <p:cTn id="22" dur="500"/>
                                        <p:tgtEl>
                                          <p:spTgt spid="286">
                                            <p:txEl>
                                              <p:pRg st="2" end="2"/>
                                            </p:txEl>
                                          </p:spTgt>
                                        </p:tgtEl>
                                        <p:attrNameLst>
                                          <p:attrName>ppt_x</p:attrName>
                                        </p:attrNameLst>
                                      </p:cBhvr>
                                      <p:tavLst>
                                        <p:tav tm="0">
                                          <p:val>
                                            <p:strVal val="#ppt_x-1"/>
                                          </p:val>
                                        </p:tav>
                                        <p:tav tm="100000">
                                          <p:val>
                                            <p:strVal val="#ppt_x"/>
                                          </p:val>
                                        </p:tav>
                                      </p:tavLst>
                                    </p:anim>
                                  </p:childTnLst>
                                </p:cTn>
                              </p:par>
                            </p:childTnLst>
                          </p:cTn>
                        </p:par>
                        <p:par>
                          <p:cTn id="23" fill="hold">
                            <p:stCondLst>
                              <p:cond delay="500"/>
                            </p:stCondLst>
                            <p:childTnLst>
                              <p:par>
                                <p:cTn id="24" presetID="2" presetClass="entr" presetSubtype="8" fill="hold" nodeType="afterEffect">
                                  <p:stCondLst>
                                    <p:cond delay="0"/>
                                  </p:stCondLst>
                                  <p:childTnLst>
                                    <p:set>
                                      <p:cBhvr>
                                        <p:cTn id="25" dur="1" fill="hold">
                                          <p:stCondLst>
                                            <p:cond delay="0"/>
                                          </p:stCondLst>
                                        </p:cTn>
                                        <p:tgtEl>
                                          <p:spTgt spid="287"/>
                                        </p:tgtEl>
                                        <p:attrNameLst>
                                          <p:attrName>style.visibility</p:attrName>
                                        </p:attrNameLst>
                                      </p:cBhvr>
                                      <p:to>
                                        <p:strVal val="visible"/>
                                      </p:to>
                                    </p:set>
                                    <p:anim calcmode="lin" valueType="num">
                                      <p:cBhvr additive="base">
                                        <p:cTn id="26" dur="500"/>
                                        <p:tgtEl>
                                          <p:spTgt spid="28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685800" y="228600"/>
            <a:ext cx="7772400" cy="1143000"/>
          </a:xfrm>
          <a:prstGeom prst="rect">
            <a:avLst/>
          </a:prstGeom>
        </p:spPr>
        <p:txBody>
          <a:bodyPr lIns="91425" tIns="91425" rIns="91425" bIns="91425" anchor="ctr" anchorCtr="0">
            <a:noAutofit/>
          </a:bodyPr>
          <a:lstStyle/>
          <a:p>
            <a:pPr lvl="0" rtl="0">
              <a:spcBef>
                <a:spcPts val="0"/>
              </a:spcBef>
              <a:buNone/>
            </a:pPr>
            <a:r>
              <a:rPr lang="en-US"/>
              <a:t>Discovered By</a:t>
            </a:r>
          </a:p>
        </p:txBody>
      </p:sp>
      <p:sp>
        <p:nvSpPr>
          <p:cNvPr id="294" name="Shape 294"/>
          <p:cNvSpPr txBox="1">
            <a:spLocks noGrp="1"/>
          </p:cNvSpPr>
          <p:nvPr>
            <p:ph type="body" idx="1"/>
          </p:nvPr>
        </p:nvSpPr>
        <p:spPr>
          <a:xfrm>
            <a:off x="-208300" y="943600"/>
            <a:ext cx="4502400" cy="4275300"/>
          </a:xfrm>
          <a:prstGeom prst="rect">
            <a:avLst/>
          </a:prstGeom>
        </p:spPr>
        <p:txBody>
          <a:bodyPr lIns="91425" tIns="91425" rIns="91425" bIns="91425" anchor="t" anchorCtr="0">
            <a:noAutofit/>
          </a:bodyPr>
          <a:lstStyle/>
          <a:p>
            <a:pPr lvl="0" rtl="0">
              <a:spcBef>
                <a:spcPts val="0"/>
              </a:spcBef>
              <a:buNone/>
            </a:pPr>
            <a:r>
              <a:rPr lang="en-US" u="sng"/>
              <a:t>James Watson &amp; Francis Crick</a:t>
            </a:r>
            <a:r>
              <a:rPr lang="en-US"/>
              <a:t> won the </a:t>
            </a:r>
            <a:r>
              <a:rPr lang="en-US" u="sng"/>
              <a:t>Nobel Prize</a:t>
            </a:r>
            <a:r>
              <a:rPr lang="en-US"/>
              <a:t> for figuring out that DNA was a double helix in 1953 using her photo but didn’t give her credit.</a:t>
            </a:r>
          </a:p>
        </p:txBody>
      </p:sp>
      <p:sp>
        <p:nvSpPr>
          <p:cNvPr id="295" name="Shape 295"/>
          <p:cNvSpPr txBox="1">
            <a:spLocks noGrp="1"/>
          </p:cNvSpPr>
          <p:nvPr>
            <p:ph type="body" idx="2"/>
          </p:nvPr>
        </p:nvSpPr>
        <p:spPr>
          <a:xfrm>
            <a:off x="4294100" y="943600"/>
            <a:ext cx="4849800" cy="4275300"/>
          </a:xfrm>
          <a:prstGeom prst="rect">
            <a:avLst/>
          </a:prstGeom>
        </p:spPr>
        <p:txBody>
          <a:bodyPr lIns="91425" tIns="91425" rIns="91425" bIns="91425" anchor="t" anchorCtr="0">
            <a:noAutofit/>
          </a:bodyPr>
          <a:lstStyle/>
          <a:p>
            <a:pPr lvl="0" rtl="0">
              <a:spcBef>
                <a:spcPts val="0"/>
              </a:spcBef>
              <a:buNone/>
            </a:pPr>
            <a:r>
              <a:rPr lang="en-US" u="sng"/>
              <a:t>Rosalind Franklin</a:t>
            </a:r>
            <a:r>
              <a:rPr lang="en-US"/>
              <a:t> took the famous “photo 51” x-ray they needed. It showed the twisted structure of DNA in 1952, she got cancer &amp; died shortly after.</a:t>
            </a:r>
          </a:p>
        </p:txBody>
      </p:sp>
      <p:sp>
        <p:nvSpPr>
          <p:cNvPr id="296" name="Shape 296"/>
          <p:cNvSpPr txBox="1">
            <a:spLocks noGrp="1"/>
          </p:cNvSpPr>
          <p:nvPr>
            <p:ph type="sldNum" idx="12"/>
          </p:nvPr>
        </p:nvSpPr>
        <p:spPr>
          <a:xfrm>
            <a:off x="6553200" y="6248400"/>
            <a:ext cx="1905000" cy="457200"/>
          </a:xfrm>
          <a:prstGeom prst="rect">
            <a:avLst/>
          </a:prstGeom>
        </p:spPr>
        <p:txBody>
          <a:bodyPr lIns="91425" tIns="45700" rIns="91425" bIns="45700" anchor="t" anchorCtr="0">
            <a:noAutofit/>
          </a:bodyPr>
          <a:lstStyle/>
          <a:p>
            <a:pPr lvl="0" rtl="0">
              <a:spcBef>
                <a:spcPts val="0"/>
              </a:spcBef>
              <a:buNone/>
            </a:pPr>
            <a:fld id="{00000000-1234-1234-1234-123412341234}" type="slidenum">
              <a:rPr lang="en-US"/>
              <a:t>11</a:t>
            </a:fld>
            <a:endParaRPr lang="en-US"/>
          </a:p>
        </p:txBody>
      </p:sp>
      <p:pic>
        <p:nvPicPr>
          <p:cNvPr id="297" name="Shape 297"/>
          <p:cNvPicPr preferRelativeResize="0"/>
          <p:nvPr/>
        </p:nvPicPr>
        <p:blipFill>
          <a:blip r:embed="rId3">
            <a:alphaModFix/>
          </a:blip>
          <a:stretch>
            <a:fillRect/>
          </a:stretch>
        </p:blipFill>
        <p:spPr>
          <a:xfrm>
            <a:off x="4" y="4190987"/>
            <a:ext cx="6475095" cy="2514600"/>
          </a:xfrm>
          <a:prstGeom prst="rect">
            <a:avLst/>
          </a:prstGeom>
          <a:noFill/>
          <a:ln>
            <a:noFill/>
          </a:ln>
        </p:spPr>
      </p:pic>
      <p:pic>
        <p:nvPicPr>
          <p:cNvPr id="298" name="Shape 298"/>
          <p:cNvPicPr preferRelativeResize="0"/>
          <p:nvPr/>
        </p:nvPicPr>
        <p:blipFill>
          <a:blip r:embed="rId4">
            <a:alphaModFix/>
          </a:blip>
          <a:stretch>
            <a:fillRect/>
          </a:stretch>
        </p:blipFill>
        <p:spPr>
          <a:xfrm>
            <a:off x="6475098" y="3777750"/>
            <a:ext cx="2747488" cy="27908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685800" y="609600"/>
            <a:ext cx="7772400" cy="1143000"/>
          </a:xfrm>
          <a:prstGeom prst="rect">
            <a:avLst/>
          </a:prstGeom>
        </p:spPr>
        <p:txBody>
          <a:bodyPr lIns="91425" tIns="91425" rIns="91425" bIns="91425" anchor="ctr" anchorCtr="0">
            <a:noAutofit/>
          </a:bodyPr>
          <a:lstStyle/>
          <a:p>
            <a:pPr lvl="0" rtl="0">
              <a:spcBef>
                <a:spcPts val="0"/>
              </a:spcBef>
              <a:buNone/>
            </a:pPr>
            <a:endParaRPr/>
          </a:p>
        </p:txBody>
      </p:sp>
      <p:sp>
        <p:nvSpPr>
          <p:cNvPr id="305" name="Shape 305"/>
          <p:cNvSpPr txBox="1">
            <a:spLocks noGrp="1"/>
          </p:cNvSpPr>
          <p:nvPr>
            <p:ph type="body" idx="1"/>
          </p:nvPr>
        </p:nvSpPr>
        <p:spPr>
          <a:xfrm>
            <a:off x="685800" y="1981200"/>
            <a:ext cx="3810000" cy="4114800"/>
          </a:xfrm>
          <a:prstGeom prst="rect">
            <a:avLst/>
          </a:prstGeom>
        </p:spPr>
        <p:txBody>
          <a:bodyPr lIns="91425" tIns="91425" rIns="91425" bIns="91425" anchor="t" anchorCtr="0">
            <a:noAutofit/>
          </a:bodyPr>
          <a:lstStyle/>
          <a:p>
            <a:pPr lvl="0" rtl="0">
              <a:spcBef>
                <a:spcPts val="0"/>
              </a:spcBef>
              <a:buNone/>
            </a:pPr>
            <a:endParaRPr/>
          </a:p>
        </p:txBody>
      </p:sp>
      <p:sp>
        <p:nvSpPr>
          <p:cNvPr id="306" name="Shape 306"/>
          <p:cNvSpPr txBox="1">
            <a:spLocks noGrp="1"/>
          </p:cNvSpPr>
          <p:nvPr>
            <p:ph type="body" idx="2"/>
          </p:nvPr>
        </p:nvSpPr>
        <p:spPr>
          <a:xfrm>
            <a:off x="4648200" y="1981200"/>
            <a:ext cx="3810000" cy="4114800"/>
          </a:xfrm>
          <a:prstGeom prst="rect">
            <a:avLst/>
          </a:prstGeom>
        </p:spPr>
        <p:txBody>
          <a:bodyPr lIns="91425" tIns="91425" rIns="91425" bIns="91425" anchor="t" anchorCtr="0">
            <a:noAutofit/>
          </a:bodyPr>
          <a:lstStyle/>
          <a:p>
            <a:pPr lvl="0" rtl="0">
              <a:spcBef>
                <a:spcPts val="0"/>
              </a:spcBef>
              <a:buNone/>
            </a:pPr>
            <a:endParaRPr/>
          </a:p>
        </p:txBody>
      </p:sp>
      <p:sp>
        <p:nvSpPr>
          <p:cNvPr id="307" name="Shape 307"/>
          <p:cNvSpPr txBox="1">
            <a:spLocks noGrp="1"/>
          </p:cNvSpPr>
          <p:nvPr>
            <p:ph type="sldNum" idx="12"/>
          </p:nvPr>
        </p:nvSpPr>
        <p:spPr>
          <a:xfrm>
            <a:off x="6553200" y="6248400"/>
            <a:ext cx="1905000" cy="457200"/>
          </a:xfrm>
          <a:prstGeom prst="rect">
            <a:avLst/>
          </a:prstGeom>
        </p:spPr>
        <p:txBody>
          <a:bodyPr lIns="91425" tIns="45700" rIns="91425" bIns="45700" anchor="t" anchorCtr="0">
            <a:noAutofit/>
          </a:bodyPr>
          <a:lstStyle/>
          <a:p>
            <a:pPr lvl="0" rtl="0">
              <a:spcBef>
                <a:spcPts val="0"/>
              </a:spcBef>
              <a:buNone/>
            </a:pPr>
            <a:fld id="{00000000-1234-1234-1234-123412341234}" type="slidenum">
              <a:rPr lang="en-US"/>
              <a:t>12</a:t>
            </a:fld>
            <a:endParaRPr lang="en-US"/>
          </a:p>
        </p:txBody>
      </p:sp>
      <p:sp>
        <p:nvSpPr>
          <p:cNvPr id="308" name="Shape 308" descr="For more information, check out the new blog: http://sciencewithtom.com/2013/08/08/rosalind-franklin-vs-watson-crick-science-history-rap-battle/  This project began at one school thanks to a Hewlett Packard Sustainability and Social Innovation Grant (sponsored by Silicon Valley Education Foundation). I was able to expand it thanks to a Kickstarter campaign (known as &quot;Brahe's Battles&quot;). We have now completed five science history battle rap music videos on five topics at five different bay area schools.   This video was conceived of, written, and performed by 7th graders from KIPP Bridge Charter in Oakland, California. Please be respectful of their hard work in the comment section below.   See in-video credits for more details." title="Rosalind Franklin vs. Watson &amp; Crick - Science History Rap Battle">
            <a:hlinkClick r:id="rId3"/>
          </p:cNvPr>
          <p:cNvSpPr/>
          <p:nvPr/>
        </p:nvSpPr>
        <p:spPr>
          <a:xfrm>
            <a:off x="352962" y="381000"/>
            <a:ext cx="8438074" cy="6328549"/>
          </a:xfrm>
          <a:prstGeom prst="rect">
            <a:avLst/>
          </a:prstGeom>
          <a:blipFill>
            <a:blip r:embed="rId4">
              <a:alphaModFix/>
            </a:blip>
            <a:stretch>
              <a:fillRect/>
            </a:stretch>
          </a:blipFill>
          <a:ln>
            <a:noFill/>
          </a:ln>
        </p:spPr>
      </p:sp>
      <p:sp>
        <p:nvSpPr>
          <p:cNvPr id="309" name="Shape 309"/>
          <p:cNvSpPr txBox="1"/>
          <p:nvPr/>
        </p:nvSpPr>
        <p:spPr>
          <a:xfrm>
            <a:off x="0" y="0"/>
            <a:ext cx="9229500" cy="381000"/>
          </a:xfrm>
          <a:prstGeom prst="rect">
            <a:avLst/>
          </a:prstGeom>
          <a:noFill/>
          <a:ln>
            <a:noFill/>
          </a:ln>
        </p:spPr>
        <p:txBody>
          <a:bodyPr lIns="91425" tIns="91425" rIns="91425" bIns="91425" anchor="t" anchorCtr="0">
            <a:noAutofit/>
          </a:bodyPr>
          <a:lstStyle/>
          <a:p>
            <a:pPr lvl="0">
              <a:spcBef>
                <a:spcPts val="0"/>
              </a:spcBef>
              <a:buNone/>
            </a:pPr>
            <a:r>
              <a:rPr lang="en-US"/>
              <a:t>Was it fair? Justified for “science”?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685800" y="609600"/>
            <a:ext cx="7772400" cy="1143000"/>
          </a:xfrm>
          <a:prstGeom prst="rect">
            <a:avLst/>
          </a:prstGeom>
        </p:spPr>
        <p:txBody>
          <a:bodyPr lIns="91425" tIns="91425" rIns="91425" bIns="91425" anchor="ctr" anchorCtr="0">
            <a:noAutofit/>
          </a:bodyPr>
          <a:lstStyle/>
          <a:p>
            <a:pPr lvl="0">
              <a:spcBef>
                <a:spcPts val="0"/>
              </a:spcBef>
              <a:buNone/>
            </a:pPr>
            <a:r>
              <a:rPr lang="en-US"/>
              <a:t>Think-Pair-Share</a:t>
            </a:r>
          </a:p>
        </p:txBody>
      </p:sp>
      <p:sp>
        <p:nvSpPr>
          <p:cNvPr id="316" name="Shape 316"/>
          <p:cNvSpPr txBox="1">
            <a:spLocks noGrp="1"/>
          </p:cNvSpPr>
          <p:nvPr>
            <p:ph type="body" idx="1"/>
          </p:nvPr>
        </p:nvSpPr>
        <p:spPr>
          <a:xfrm>
            <a:off x="368525" y="1981200"/>
            <a:ext cx="4127400" cy="4114800"/>
          </a:xfrm>
          <a:prstGeom prst="rect">
            <a:avLst/>
          </a:prstGeom>
        </p:spPr>
        <p:txBody>
          <a:bodyPr lIns="91425" tIns="91425" rIns="91425" bIns="91425" anchor="t" anchorCtr="0">
            <a:noAutofit/>
          </a:bodyPr>
          <a:lstStyle/>
          <a:p>
            <a:pPr lvl="0">
              <a:spcBef>
                <a:spcPts val="0"/>
              </a:spcBef>
              <a:buNone/>
            </a:pPr>
            <a:r>
              <a:rPr lang="en-US"/>
              <a:t>In your pairs, if you’re on the </a:t>
            </a:r>
            <a:r>
              <a:rPr lang="en-US" b="1" u="sng"/>
              <a:t>left</a:t>
            </a:r>
            <a:r>
              <a:rPr lang="en-US"/>
              <a:t>:</a:t>
            </a:r>
          </a:p>
          <a:p>
            <a:pPr lvl="0">
              <a:spcBef>
                <a:spcPts val="0"/>
              </a:spcBef>
              <a:buNone/>
            </a:pPr>
            <a:r>
              <a:rPr lang="en-US"/>
              <a:t>Give 2 reasons why it was justified or at least benefits science that Watson and Crick took Rosalind’s photo.</a:t>
            </a:r>
          </a:p>
        </p:txBody>
      </p:sp>
      <p:sp>
        <p:nvSpPr>
          <p:cNvPr id="317" name="Shape 317"/>
          <p:cNvSpPr txBox="1">
            <a:spLocks noGrp="1"/>
          </p:cNvSpPr>
          <p:nvPr>
            <p:ph type="body" idx="2"/>
          </p:nvPr>
        </p:nvSpPr>
        <p:spPr>
          <a:xfrm>
            <a:off x="4648200" y="1981200"/>
            <a:ext cx="3810000" cy="4114800"/>
          </a:xfrm>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en-US"/>
              <a:t>In your pairs, if you’re on the </a:t>
            </a:r>
            <a:r>
              <a:rPr lang="en-US" b="1" u="sng"/>
              <a:t>right</a:t>
            </a:r>
            <a:r>
              <a:rPr lang="en-US"/>
              <a:t>:</a:t>
            </a:r>
          </a:p>
          <a:p>
            <a:pPr lvl="0">
              <a:spcBef>
                <a:spcPts val="0"/>
              </a:spcBef>
              <a:buClr>
                <a:schemeClr val="dk1"/>
              </a:buClr>
              <a:buSzPct val="39285"/>
              <a:buFont typeface="Arial"/>
              <a:buNone/>
            </a:pPr>
            <a:r>
              <a:rPr lang="en-US"/>
              <a:t>Give 2 reasons why it was wrong that they took Rosalind’s photo and what they could have done better.</a:t>
            </a:r>
          </a:p>
        </p:txBody>
      </p:sp>
      <p:sp>
        <p:nvSpPr>
          <p:cNvPr id="318" name="Shape 318"/>
          <p:cNvSpPr txBox="1">
            <a:spLocks noGrp="1"/>
          </p:cNvSpPr>
          <p:nvPr>
            <p:ph type="sldNum" idx="12"/>
          </p:nvPr>
        </p:nvSpPr>
        <p:spPr>
          <a:xfrm>
            <a:off x="6553200" y="6248400"/>
            <a:ext cx="1905000" cy="457200"/>
          </a:xfrm>
          <a:prstGeom prst="rect">
            <a:avLst/>
          </a:prstGeom>
        </p:spPr>
        <p:txBody>
          <a:bodyPr lIns="91425" tIns="45700" rIns="91425" bIns="45700" anchor="t" anchorCtr="0">
            <a:noAutofit/>
          </a:bodyPr>
          <a:lstStyle/>
          <a:p>
            <a:pPr lvl="0">
              <a:spcBef>
                <a:spcPts val="0"/>
              </a:spcBef>
              <a:buClr>
                <a:schemeClr val="dk1"/>
              </a:buClr>
              <a:buSzPct val="25000"/>
              <a:buFont typeface="Comic Sans MS"/>
              <a:buNone/>
            </a:pPr>
            <a:fld id="{00000000-1234-1234-1234-123412341234}" type="slidenum">
              <a:rPr lang="en-US"/>
              <a:t>13</a:t>
            </a:fld>
            <a:endParaRPr lang="en-US"/>
          </a:p>
        </p:txBody>
      </p:sp>
      <p:sp>
        <p:nvSpPr>
          <p:cNvPr id="319" name="Shape 319" descr="30 second timer (with 5 beeps at the end)" title="30 second timer">
            <a:hlinkClick r:id="rId3"/>
          </p:cNvPr>
          <p:cNvSpPr/>
          <p:nvPr/>
        </p:nvSpPr>
        <p:spPr>
          <a:xfrm>
            <a:off x="6955925" y="323850"/>
            <a:ext cx="1905000" cy="1428750"/>
          </a:xfrm>
          <a:prstGeom prst="rect">
            <a:avLst/>
          </a:prstGeom>
          <a:blipFill>
            <a:blip r:embed="rId4">
              <a:alphaModFix/>
            </a:blip>
            <a:stretch>
              <a:fillRect/>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a:solidFill>
                  <a:schemeClr val="dk1"/>
                </a:solidFill>
                <a:latin typeface="Comic Sans MS"/>
                <a:ea typeface="Comic Sans MS"/>
                <a:cs typeface="Comic Sans MS"/>
                <a:sym typeface="Comic Sans MS"/>
              </a:rPr>
              <a:t>14</a:t>
            </a:fld>
            <a:endParaRPr lang="en-US" sz="1400" b="0" i="0" u="none">
              <a:solidFill>
                <a:schemeClr val="dk1"/>
              </a:solidFill>
              <a:latin typeface="Comic Sans MS"/>
              <a:ea typeface="Comic Sans MS"/>
              <a:cs typeface="Comic Sans MS"/>
              <a:sym typeface="Comic Sans MS"/>
            </a:endParaRPr>
          </a:p>
        </p:txBody>
      </p:sp>
      <p:sp>
        <p:nvSpPr>
          <p:cNvPr id="326" name="Shape 326"/>
          <p:cNvSpPr txBox="1">
            <a:spLocks noGrp="1"/>
          </p:cNvSpPr>
          <p:nvPr>
            <p:ph type="title"/>
          </p:nvPr>
        </p:nvSpPr>
        <p:spPr>
          <a:xfrm>
            <a:off x="731837" y="6096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4400" b="1" i="0" u="none" strike="noStrike" cap="none">
                <a:solidFill>
                  <a:schemeClr val="dk2"/>
                </a:solidFill>
                <a:latin typeface="Comic Sans MS"/>
                <a:ea typeface="Comic Sans MS"/>
                <a:cs typeface="Comic Sans MS"/>
                <a:sym typeface="Comic Sans MS"/>
              </a:rPr>
              <a:t>DNA Model</a:t>
            </a:r>
          </a:p>
        </p:txBody>
      </p:sp>
      <p:pic>
        <p:nvPicPr>
          <p:cNvPr id="327" name="Shape 327" descr="https://salobio.files.wordpress.com/2013/03/dna.jpg"/>
          <p:cNvPicPr preferRelativeResize="0"/>
          <p:nvPr/>
        </p:nvPicPr>
        <p:blipFill rotWithShape="1">
          <a:blip r:embed="rId3">
            <a:alphaModFix/>
          </a:blip>
          <a:srcRect/>
          <a:stretch/>
        </p:blipFill>
        <p:spPr>
          <a:xfrm>
            <a:off x="5383925" y="1708499"/>
            <a:ext cx="3363900" cy="4398900"/>
          </a:xfrm>
          <a:prstGeom prst="rect">
            <a:avLst/>
          </a:prstGeom>
          <a:noFill/>
          <a:ln>
            <a:noFill/>
          </a:ln>
        </p:spPr>
      </p:pic>
      <p:sp>
        <p:nvSpPr>
          <p:cNvPr id="328" name="Shape 328"/>
          <p:cNvSpPr txBox="1"/>
          <p:nvPr/>
        </p:nvSpPr>
        <p:spPr>
          <a:xfrm>
            <a:off x="350825" y="1519975"/>
            <a:ext cx="5145300" cy="4776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omic Sans MS"/>
              <a:buNone/>
            </a:pPr>
            <a:r>
              <a:rPr lang="en-US" sz="3200" b="1" i="0" u="none">
                <a:solidFill>
                  <a:schemeClr val="dk1"/>
                </a:solidFill>
                <a:latin typeface="Comic Sans MS"/>
                <a:ea typeface="Comic Sans MS"/>
                <a:cs typeface="Comic Sans MS"/>
                <a:sym typeface="Comic Sans MS"/>
              </a:rPr>
              <a:t>DNA is made of 4 different nitrogen bases that are put in a different order to make different genes:</a:t>
            </a:r>
          </a:p>
          <a:p>
            <a:pPr marL="0" marR="0" lvl="0" indent="0" algn="l" rtl="0">
              <a:lnSpc>
                <a:spcPct val="100000"/>
              </a:lnSpc>
              <a:spcBef>
                <a:spcPts val="0"/>
              </a:spcBef>
              <a:spcAft>
                <a:spcPts val="0"/>
              </a:spcAft>
              <a:buClr>
                <a:schemeClr val="dk1"/>
              </a:buClr>
              <a:buSzPct val="100000"/>
              <a:buFont typeface="Comic Sans MS"/>
              <a:buAutoNum type="arabicPeriod"/>
            </a:pPr>
            <a:r>
              <a:rPr lang="en-US" sz="3200" b="1" i="0" u="none">
                <a:solidFill>
                  <a:schemeClr val="dk1"/>
                </a:solidFill>
                <a:latin typeface="Comic Sans MS"/>
                <a:ea typeface="Comic Sans MS"/>
                <a:cs typeface="Comic Sans MS"/>
                <a:sym typeface="Comic Sans MS"/>
              </a:rPr>
              <a:t>Adenine</a:t>
            </a:r>
          </a:p>
          <a:p>
            <a:pPr marL="0" marR="0" lvl="0" indent="0" algn="l" rtl="0">
              <a:lnSpc>
                <a:spcPct val="100000"/>
              </a:lnSpc>
              <a:spcBef>
                <a:spcPts val="0"/>
              </a:spcBef>
              <a:spcAft>
                <a:spcPts val="0"/>
              </a:spcAft>
              <a:buClr>
                <a:schemeClr val="dk1"/>
              </a:buClr>
              <a:buSzPct val="100000"/>
              <a:buFont typeface="Comic Sans MS"/>
              <a:buAutoNum type="arabicPeriod"/>
            </a:pPr>
            <a:r>
              <a:rPr lang="en-US" sz="3200" b="1" i="0" u="none">
                <a:solidFill>
                  <a:schemeClr val="dk1"/>
                </a:solidFill>
                <a:latin typeface="Comic Sans MS"/>
                <a:ea typeface="Comic Sans MS"/>
                <a:cs typeface="Comic Sans MS"/>
                <a:sym typeface="Comic Sans MS"/>
              </a:rPr>
              <a:t>Thymine</a:t>
            </a:r>
          </a:p>
          <a:p>
            <a:pPr marL="0" marR="0" lvl="0" indent="0" algn="l" rtl="0">
              <a:lnSpc>
                <a:spcPct val="100000"/>
              </a:lnSpc>
              <a:spcBef>
                <a:spcPts val="0"/>
              </a:spcBef>
              <a:spcAft>
                <a:spcPts val="0"/>
              </a:spcAft>
              <a:buClr>
                <a:schemeClr val="dk1"/>
              </a:buClr>
              <a:buSzPct val="100000"/>
              <a:buFont typeface="Comic Sans MS"/>
              <a:buAutoNum type="arabicPeriod"/>
            </a:pPr>
            <a:r>
              <a:rPr lang="en-US" sz="3200" b="1" i="0" u="none">
                <a:solidFill>
                  <a:schemeClr val="dk1"/>
                </a:solidFill>
                <a:latin typeface="Comic Sans MS"/>
                <a:ea typeface="Comic Sans MS"/>
                <a:cs typeface="Comic Sans MS"/>
                <a:sym typeface="Comic Sans MS"/>
              </a:rPr>
              <a:t>Guanine </a:t>
            </a:r>
          </a:p>
          <a:p>
            <a:pPr marL="0" marR="0" lvl="0" indent="0" algn="l" rtl="0">
              <a:lnSpc>
                <a:spcPct val="100000"/>
              </a:lnSpc>
              <a:spcBef>
                <a:spcPts val="0"/>
              </a:spcBef>
              <a:spcAft>
                <a:spcPts val="0"/>
              </a:spcAft>
              <a:buClr>
                <a:schemeClr val="dk1"/>
              </a:buClr>
              <a:buSzPct val="100000"/>
              <a:buFont typeface="Comic Sans MS"/>
              <a:buAutoNum type="arabicPeriod"/>
            </a:pPr>
            <a:r>
              <a:rPr lang="en-US" sz="3200" b="1" i="0" u="none">
                <a:solidFill>
                  <a:schemeClr val="dk1"/>
                </a:solidFill>
                <a:latin typeface="Comic Sans MS"/>
                <a:ea typeface="Comic Sans MS"/>
                <a:cs typeface="Comic Sans MS"/>
                <a:sym typeface="Comic Sans MS"/>
              </a:rPr>
              <a:t>Cytosine</a:t>
            </a: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4400" b="0" i="0" u="none" strike="noStrike" cap="none">
                <a:solidFill>
                  <a:schemeClr val="dk2"/>
                </a:solidFill>
                <a:latin typeface="Comic Sans MS"/>
                <a:ea typeface="Comic Sans MS"/>
                <a:cs typeface="Comic Sans MS"/>
                <a:sym typeface="Comic Sans MS"/>
              </a:rPr>
              <a:t>Let’s Practice!</a:t>
            </a:r>
          </a:p>
        </p:txBody>
      </p:sp>
      <p:sp>
        <p:nvSpPr>
          <p:cNvPr id="334" name="Shape 334"/>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a:solidFill>
                  <a:schemeClr val="dk1"/>
                </a:solidFill>
                <a:latin typeface="Comic Sans MS"/>
                <a:ea typeface="Comic Sans MS"/>
                <a:cs typeface="Comic Sans MS"/>
                <a:sym typeface="Comic Sans MS"/>
              </a:rPr>
              <a:t>15</a:t>
            </a:fld>
            <a:endParaRPr lang="en-US" sz="1400" b="0" i="0" u="none">
              <a:solidFill>
                <a:schemeClr val="dk1"/>
              </a:solidFill>
              <a:latin typeface="Comic Sans MS"/>
              <a:ea typeface="Comic Sans MS"/>
              <a:cs typeface="Comic Sans MS"/>
              <a:sym typeface="Comic Sans MS"/>
            </a:endParaRPr>
          </a:p>
        </p:txBody>
      </p:sp>
      <p:sp>
        <p:nvSpPr>
          <p:cNvPr id="335" name="Shape 335"/>
          <p:cNvSpPr txBox="1"/>
          <p:nvPr/>
        </p:nvSpPr>
        <p:spPr>
          <a:xfrm>
            <a:off x="1458125" y="1984775"/>
            <a:ext cx="6521400" cy="1084500"/>
          </a:xfrm>
          <a:prstGeom prst="rect">
            <a:avLst/>
          </a:prstGeom>
          <a:noFill/>
          <a:ln>
            <a:noFill/>
          </a:ln>
        </p:spPr>
        <p:txBody>
          <a:bodyPr lIns="91425" tIns="91425" rIns="91425" bIns="91425" anchor="t" anchorCtr="0">
            <a:noAutofit/>
          </a:bodyPr>
          <a:lstStyle/>
          <a:p>
            <a:pPr lvl="0">
              <a:spcBef>
                <a:spcPts val="0"/>
              </a:spcBef>
              <a:buNone/>
            </a:pPr>
            <a:r>
              <a:rPr lang="en-US" sz="4800"/>
              <a:t>Call out the answers!</a:t>
            </a: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4400" b="0" i="0" u="none" strike="noStrike" cap="none">
                <a:solidFill>
                  <a:schemeClr val="dk2"/>
                </a:solidFill>
                <a:latin typeface="Comic Sans MS"/>
                <a:ea typeface="Comic Sans MS"/>
                <a:cs typeface="Comic Sans MS"/>
                <a:sym typeface="Comic Sans MS"/>
              </a:rPr>
              <a:t>What does G stand for?</a:t>
            </a:r>
          </a:p>
        </p:txBody>
      </p:sp>
      <p:sp>
        <p:nvSpPr>
          <p:cNvPr id="341" name="Shape 341"/>
          <p:cNvSpPr txBox="1">
            <a:spLocks noGrp="1"/>
          </p:cNvSpPr>
          <p:nvPr>
            <p:ph type="body" idx="1"/>
          </p:nvPr>
        </p:nvSpPr>
        <p:spPr>
          <a:xfrm>
            <a:off x="685800" y="1981200"/>
            <a:ext cx="7772400" cy="41148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omic Sans MS"/>
              <a:buNone/>
            </a:pPr>
            <a:r>
              <a:rPr lang="en-US" sz="6600" b="0" i="0" u="none" strike="noStrike" cap="none">
                <a:solidFill>
                  <a:schemeClr val="dk1"/>
                </a:solidFill>
                <a:latin typeface="Comic Sans MS"/>
                <a:ea typeface="Comic Sans MS"/>
                <a:cs typeface="Comic Sans MS"/>
                <a:sym typeface="Comic Sans MS"/>
              </a:rPr>
              <a:t>Guanine!</a:t>
            </a:r>
          </a:p>
        </p:txBody>
      </p:sp>
      <p:sp>
        <p:nvSpPr>
          <p:cNvPr id="342" name="Shape 342"/>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a:solidFill>
                  <a:schemeClr val="dk1"/>
                </a:solidFill>
                <a:latin typeface="Comic Sans MS"/>
                <a:ea typeface="Comic Sans MS"/>
                <a:cs typeface="Comic Sans MS"/>
                <a:sym typeface="Comic Sans MS"/>
              </a:rPr>
              <a:t>16</a:t>
            </a:fld>
            <a:endParaRPr lang="en-US" sz="1400" b="0" i="0" u="none">
              <a:solidFill>
                <a:schemeClr val="dk1"/>
              </a:solidFill>
              <a:latin typeface="Comic Sans MS"/>
              <a:ea typeface="Comic Sans MS"/>
              <a:cs typeface="Comic Sans MS"/>
              <a:sym typeface="Comic Sans M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1">
                                            <p:txEl>
                                              <p:pRg st="0" end="0"/>
                                            </p:txEl>
                                          </p:spTgt>
                                        </p:tgtEl>
                                        <p:attrNameLst>
                                          <p:attrName>style.visibility</p:attrName>
                                        </p:attrNameLst>
                                      </p:cBhvr>
                                      <p:to>
                                        <p:strVal val="visible"/>
                                      </p:to>
                                    </p:set>
                                    <p:animEffect transition="in" filter="fade">
                                      <p:cBhvr>
                                        <p:cTn id="7" dur="1000"/>
                                        <p:tgtEl>
                                          <p:spTgt spid="3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4400" b="0" i="0" u="none" strike="noStrike" cap="none">
                <a:solidFill>
                  <a:schemeClr val="dk2"/>
                </a:solidFill>
                <a:latin typeface="Comic Sans MS"/>
                <a:ea typeface="Comic Sans MS"/>
                <a:cs typeface="Comic Sans MS"/>
                <a:sym typeface="Comic Sans MS"/>
              </a:rPr>
              <a:t>What does A stand for?</a:t>
            </a:r>
          </a:p>
        </p:txBody>
      </p:sp>
      <p:sp>
        <p:nvSpPr>
          <p:cNvPr id="348" name="Shape 348"/>
          <p:cNvSpPr txBox="1">
            <a:spLocks noGrp="1"/>
          </p:cNvSpPr>
          <p:nvPr>
            <p:ph type="body" idx="1"/>
          </p:nvPr>
        </p:nvSpPr>
        <p:spPr>
          <a:xfrm>
            <a:off x="685800" y="1981200"/>
            <a:ext cx="7772400" cy="41148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omic Sans MS"/>
              <a:buNone/>
            </a:pPr>
            <a:r>
              <a:rPr lang="en-US" sz="6600" b="0" i="0" u="none" strike="noStrike" cap="none">
                <a:solidFill>
                  <a:schemeClr val="dk1"/>
                </a:solidFill>
                <a:latin typeface="Comic Sans MS"/>
                <a:ea typeface="Comic Sans MS"/>
                <a:cs typeface="Comic Sans MS"/>
                <a:sym typeface="Comic Sans MS"/>
              </a:rPr>
              <a:t>Adenine!</a:t>
            </a:r>
          </a:p>
        </p:txBody>
      </p:sp>
      <p:sp>
        <p:nvSpPr>
          <p:cNvPr id="349" name="Shape 349"/>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a:solidFill>
                  <a:schemeClr val="dk1"/>
                </a:solidFill>
                <a:latin typeface="Comic Sans MS"/>
                <a:ea typeface="Comic Sans MS"/>
                <a:cs typeface="Comic Sans MS"/>
                <a:sym typeface="Comic Sans MS"/>
              </a:rPr>
              <a:t>17</a:t>
            </a:fld>
            <a:endParaRPr lang="en-US" sz="1400" b="0" i="0" u="none">
              <a:solidFill>
                <a:schemeClr val="dk1"/>
              </a:solidFill>
              <a:latin typeface="Comic Sans MS"/>
              <a:ea typeface="Comic Sans MS"/>
              <a:cs typeface="Comic Sans MS"/>
              <a:sym typeface="Comic Sans M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
                                            <p:txEl>
                                              <p:pRg st="0" end="0"/>
                                            </p:txEl>
                                          </p:spTgt>
                                        </p:tgtEl>
                                        <p:attrNameLst>
                                          <p:attrName>style.visibility</p:attrName>
                                        </p:attrNameLst>
                                      </p:cBhvr>
                                      <p:to>
                                        <p:strVal val="visible"/>
                                      </p:to>
                                    </p:set>
                                    <p:animEffect transition="in" filter="fade">
                                      <p:cBhvr>
                                        <p:cTn id="7" dur="1000"/>
                                        <p:tgtEl>
                                          <p:spTgt spid="3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4400" b="0" i="0" u="none" strike="noStrike" cap="none">
                <a:solidFill>
                  <a:schemeClr val="dk2"/>
                </a:solidFill>
                <a:latin typeface="Comic Sans MS"/>
                <a:ea typeface="Comic Sans MS"/>
                <a:cs typeface="Comic Sans MS"/>
                <a:sym typeface="Comic Sans MS"/>
              </a:rPr>
              <a:t>What does T stand for?</a:t>
            </a:r>
          </a:p>
        </p:txBody>
      </p:sp>
      <p:sp>
        <p:nvSpPr>
          <p:cNvPr id="355" name="Shape 355"/>
          <p:cNvSpPr txBox="1">
            <a:spLocks noGrp="1"/>
          </p:cNvSpPr>
          <p:nvPr>
            <p:ph type="body" idx="1"/>
          </p:nvPr>
        </p:nvSpPr>
        <p:spPr>
          <a:xfrm>
            <a:off x="685800" y="1981200"/>
            <a:ext cx="7772400" cy="41148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omic Sans MS"/>
              <a:buNone/>
            </a:pPr>
            <a:r>
              <a:rPr lang="en-US" sz="6600" b="0" i="0" u="none" strike="noStrike" cap="none">
                <a:solidFill>
                  <a:schemeClr val="dk1"/>
                </a:solidFill>
                <a:latin typeface="Comic Sans MS"/>
                <a:ea typeface="Comic Sans MS"/>
                <a:cs typeface="Comic Sans MS"/>
                <a:sym typeface="Comic Sans MS"/>
              </a:rPr>
              <a:t>Thymine!</a:t>
            </a:r>
          </a:p>
        </p:txBody>
      </p:sp>
      <p:sp>
        <p:nvSpPr>
          <p:cNvPr id="356" name="Shape 356"/>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a:solidFill>
                  <a:schemeClr val="dk1"/>
                </a:solidFill>
                <a:latin typeface="Comic Sans MS"/>
                <a:ea typeface="Comic Sans MS"/>
                <a:cs typeface="Comic Sans MS"/>
                <a:sym typeface="Comic Sans MS"/>
              </a:rPr>
              <a:t>18</a:t>
            </a:fld>
            <a:endParaRPr lang="en-US" sz="1400" b="0" i="0" u="none">
              <a:solidFill>
                <a:schemeClr val="dk1"/>
              </a:solidFill>
              <a:latin typeface="Comic Sans MS"/>
              <a:ea typeface="Comic Sans MS"/>
              <a:cs typeface="Comic Sans MS"/>
              <a:sym typeface="Comic Sans M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5">
                                            <p:txEl>
                                              <p:pRg st="0" end="0"/>
                                            </p:txEl>
                                          </p:spTgt>
                                        </p:tgtEl>
                                        <p:attrNameLst>
                                          <p:attrName>style.visibility</p:attrName>
                                        </p:attrNameLst>
                                      </p:cBhvr>
                                      <p:to>
                                        <p:strVal val="visible"/>
                                      </p:to>
                                    </p:set>
                                    <p:animEffect transition="in" filter="fade">
                                      <p:cBhvr>
                                        <p:cTn id="7" dur="1000"/>
                                        <p:tgtEl>
                                          <p:spTgt spid="3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4400" b="0" i="0" u="none" strike="noStrike" cap="none">
                <a:solidFill>
                  <a:schemeClr val="dk2"/>
                </a:solidFill>
                <a:latin typeface="Comic Sans MS"/>
                <a:ea typeface="Comic Sans MS"/>
                <a:cs typeface="Comic Sans MS"/>
                <a:sym typeface="Comic Sans MS"/>
              </a:rPr>
              <a:t>What does C stand for?</a:t>
            </a:r>
          </a:p>
        </p:txBody>
      </p:sp>
      <p:sp>
        <p:nvSpPr>
          <p:cNvPr id="362" name="Shape 362"/>
          <p:cNvSpPr txBox="1">
            <a:spLocks noGrp="1"/>
          </p:cNvSpPr>
          <p:nvPr>
            <p:ph type="body" idx="1"/>
          </p:nvPr>
        </p:nvSpPr>
        <p:spPr>
          <a:xfrm>
            <a:off x="685800" y="1981200"/>
            <a:ext cx="7772400" cy="41148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omic Sans MS"/>
              <a:buNone/>
            </a:pPr>
            <a:r>
              <a:rPr lang="en-US" sz="6600" b="0" i="0" u="none" strike="noStrike" cap="none">
                <a:solidFill>
                  <a:schemeClr val="dk1"/>
                </a:solidFill>
                <a:latin typeface="Comic Sans MS"/>
                <a:ea typeface="Comic Sans MS"/>
                <a:cs typeface="Comic Sans MS"/>
                <a:sym typeface="Comic Sans MS"/>
              </a:rPr>
              <a:t>Cytosine!</a:t>
            </a:r>
          </a:p>
        </p:txBody>
      </p:sp>
      <p:sp>
        <p:nvSpPr>
          <p:cNvPr id="363" name="Shape 363"/>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a:solidFill>
                  <a:schemeClr val="dk1"/>
                </a:solidFill>
                <a:latin typeface="Comic Sans MS"/>
                <a:ea typeface="Comic Sans MS"/>
                <a:cs typeface="Comic Sans MS"/>
                <a:sym typeface="Comic Sans MS"/>
              </a:rPr>
              <a:t>19</a:t>
            </a:fld>
            <a:endParaRPr lang="en-US" sz="1400" b="0" i="0" u="none">
              <a:solidFill>
                <a:schemeClr val="dk1"/>
              </a:solidFill>
              <a:latin typeface="Comic Sans MS"/>
              <a:ea typeface="Comic Sans MS"/>
              <a:cs typeface="Comic Sans MS"/>
              <a:sym typeface="Comic Sans M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2">
                                            <p:txEl>
                                              <p:pRg st="0" end="0"/>
                                            </p:txEl>
                                          </p:spTgt>
                                        </p:tgtEl>
                                        <p:attrNameLst>
                                          <p:attrName>style.visibility</p:attrName>
                                        </p:attrNameLst>
                                      </p:cBhvr>
                                      <p:to>
                                        <p:strVal val="visible"/>
                                      </p:to>
                                    </p:set>
                                    <p:animEffect transition="in" filter="fade">
                                      <p:cBhvr>
                                        <p:cTn id="7" dur="1000"/>
                                        <p:tgtEl>
                                          <p:spTgt spid="3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607525" y="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4400" b="0" i="0" u="none" strike="noStrike" cap="none" dirty="0">
                <a:solidFill>
                  <a:schemeClr val="dk2"/>
                </a:solidFill>
                <a:latin typeface="Comic Sans MS"/>
                <a:ea typeface="Comic Sans MS"/>
                <a:cs typeface="Comic Sans MS"/>
                <a:sym typeface="Comic Sans MS"/>
              </a:rPr>
              <a:t>What is DNA? 2 </a:t>
            </a:r>
            <a:r>
              <a:rPr lang="en-US" sz="4400" b="0" i="0" u="none" strike="noStrike" cap="none" dirty="0" smtClean="0">
                <a:solidFill>
                  <a:schemeClr val="dk2"/>
                </a:solidFill>
                <a:latin typeface="Comic Sans MS"/>
                <a:ea typeface="Comic Sans MS"/>
                <a:cs typeface="Comic Sans MS"/>
                <a:sym typeface="Comic Sans MS"/>
              </a:rPr>
              <a:t>facts</a:t>
            </a:r>
            <a:endParaRPr lang="en-US" dirty="0"/>
          </a:p>
        </p:txBody>
      </p:sp>
      <p:sp>
        <p:nvSpPr>
          <p:cNvPr id="178" name="Shape 178"/>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strike="noStrike" cap="none">
                <a:solidFill>
                  <a:schemeClr val="dk1"/>
                </a:solidFill>
                <a:latin typeface="Comic Sans MS"/>
                <a:ea typeface="Comic Sans MS"/>
                <a:cs typeface="Comic Sans MS"/>
                <a:sym typeface="Comic Sans MS"/>
              </a:rPr>
              <a:t>2</a:t>
            </a:fld>
            <a:endParaRPr lang="en-US" sz="1400" b="0" i="0" u="none" strike="noStrike" cap="none">
              <a:solidFill>
                <a:schemeClr val="dk1"/>
              </a:solidFill>
              <a:latin typeface="Comic Sans MS"/>
              <a:ea typeface="Comic Sans MS"/>
              <a:cs typeface="Comic Sans MS"/>
              <a:sym typeface="Comic Sans MS"/>
            </a:endParaRPr>
          </a:p>
        </p:txBody>
      </p:sp>
      <p:sp>
        <p:nvSpPr>
          <p:cNvPr id="179" name="Shape 179" descr="Support Stated Clearly on Patreon: https://www.patreon.com/statedclearly  Issues of genetics and DNA are constantly cropping up in the news from food production and health, to legal cases and ethics. We hear about DNA in movies like Jurassic Park and X-men, we learn bits and pieces about it from TV shows like Dexter and and CSI, but what exactly is DNA, and how does it work?  This animated short film has been made for those wanting a simple introduction (or even a refresher) on how DNA creates a living creature. In this video you will learn a bit about genetic code, DNA transcription and translation, and the importance of proteins in the chemistry of life.  Video was written, presented, and animated by Jon Perry Music by Anthony Danzl (check out his website at http://www.proofavenue.com ) Research and instructional design by Varinia Acosta   You can learn more about DNA and Stated Clearly on our website at http://www.StatedClearly.com  Portuguese captions by Marcos André" title="What is DNA and How Does it Work?">
            <a:hlinkClick r:id="rId3"/>
          </p:cNvPr>
          <p:cNvSpPr/>
          <p:nvPr/>
        </p:nvSpPr>
        <p:spPr>
          <a:xfrm>
            <a:off x="539525" y="783625"/>
            <a:ext cx="7772400" cy="5829314"/>
          </a:xfrm>
          <a:prstGeom prst="rect">
            <a:avLst/>
          </a:prstGeom>
          <a:blipFill>
            <a:blip r:embed="rId4">
              <a:alphaModFix/>
            </a:blip>
            <a:stretch>
              <a:fillRect/>
            </a:stretch>
          </a:blipFill>
          <a:ln>
            <a:noFill/>
          </a:ln>
        </p:spPr>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a:solidFill>
                  <a:schemeClr val="dk1"/>
                </a:solidFill>
                <a:latin typeface="Comic Sans MS"/>
                <a:ea typeface="Comic Sans MS"/>
                <a:cs typeface="Comic Sans MS"/>
                <a:sym typeface="Comic Sans MS"/>
              </a:rPr>
              <a:t>20</a:t>
            </a:fld>
            <a:endParaRPr lang="en-US" sz="1400" b="0" i="0" u="none">
              <a:solidFill>
                <a:schemeClr val="dk1"/>
              </a:solidFill>
              <a:latin typeface="Comic Sans MS"/>
              <a:ea typeface="Comic Sans MS"/>
              <a:cs typeface="Comic Sans MS"/>
              <a:sym typeface="Comic Sans MS"/>
            </a:endParaRPr>
          </a:p>
        </p:txBody>
      </p:sp>
      <p:sp>
        <p:nvSpPr>
          <p:cNvPr id="370" name="Shape 370"/>
          <p:cNvSpPr txBox="1">
            <a:spLocks noGrp="1"/>
          </p:cNvSpPr>
          <p:nvPr>
            <p:ph type="title"/>
          </p:nvPr>
        </p:nvSpPr>
        <p:spPr>
          <a:xfrm>
            <a:off x="685800" y="3810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4400" b="1" i="0" u="none" strike="noStrike" cap="none">
                <a:solidFill>
                  <a:schemeClr val="dk2"/>
                </a:solidFill>
                <a:latin typeface="Comic Sans MS"/>
                <a:ea typeface="Comic Sans MS"/>
                <a:cs typeface="Comic Sans MS"/>
                <a:sym typeface="Comic Sans MS"/>
              </a:rPr>
              <a:t>One Strand of DNA</a:t>
            </a:r>
          </a:p>
        </p:txBody>
      </p:sp>
      <p:sp>
        <p:nvSpPr>
          <p:cNvPr id="371" name="Shape 371"/>
          <p:cNvSpPr txBox="1">
            <a:spLocks noGrp="1"/>
          </p:cNvSpPr>
          <p:nvPr>
            <p:ph type="body" idx="1"/>
          </p:nvPr>
        </p:nvSpPr>
        <p:spPr>
          <a:xfrm>
            <a:off x="304449" y="1295400"/>
            <a:ext cx="4343700" cy="47244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omic Sans MS"/>
              <a:buChar char="•"/>
            </a:pPr>
            <a:r>
              <a:rPr lang="en-US" sz="3200" b="1" i="0" u="none" strike="noStrike" cap="none">
                <a:solidFill>
                  <a:schemeClr val="dk1"/>
                </a:solidFill>
                <a:latin typeface="Comic Sans MS"/>
                <a:ea typeface="Comic Sans MS"/>
                <a:cs typeface="Comic Sans MS"/>
                <a:sym typeface="Comic Sans MS"/>
              </a:rPr>
              <a:t>The backbone of the molecule is alternating </a:t>
            </a:r>
            <a:r>
              <a:rPr lang="en-US" sz="3200" b="1" i="0" u="none" strike="noStrike" cap="none">
                <a:solidFill>
                  <a:srgbClr val="C7C200"/>
                </a:solidFill>
                <a:latin typeface="Comic Sans MS"/>
                <a:ea typeface="Comic Sans MS"/>
                <a:cs typeface="Comic Sans MS"/>
                <a:sym typeface="Comic Sans MS"/>
              </a:rPr>
              <a:t>phosphates</a:t>
            </a:r>
            <a:r>
              <a:rPr lang="en-US" sz="3200" b="1" i="0" u="none" strike="noStrike" cap="none">
                <a:solidFill>
                  <a:schemeClr val="dk1"/>
                </a:solidFill>
                <a:latin typeface="Comic Sans MS"/>
                <a:ea typeface="Comic Sans MS"/>
                <a:cs typeface="Comic Sans MS"/>
                <a:sym typeface="Comic Sans MS"/>
              </a:rPr>
              <a:t> and </a:t>
            </a:r>
            <a:r>
              <a:rPr lang="en-US" sz="3200" b="1" i="0" u="none" strike="noStrike" cap="none">
                <a:solidFill>
                  <a:srgbClr val="009999"/>
                </a:solidFill>
                <a:latin typeface="Comic Sans MS"/>
                <a:ea typeface="Comic Sans MS"/>
                <a:cs typeface="Comic Sans MS"/>
                <a:sym typeface="Comic Sans MS"/>
              </a:rPr>
              <a:t>deoxyribose sugar</a:t>
            </a:r>
          </a:p>
          <a:p>
            <a:pPr marL="342900" marR="0" lvl="0" indent="-342900" algn="l" rtl="0">
              <a:lnSpc>
                <a:spcPct val="100000"/>
              </a:lnSpc>
              <a:spcBef>
                <a:spcPts val="640"/>
              </a:spcBef>
              <a:spcAft>
                <a:spcPts val="0"/>
              </a:spcAft>
              <a:buClr>
                <a:schemeClr val="dk1"/>
              </a:buClr>
              <a:buSzPct val="100000"/>
              <a:buFont typeface="Comic Sans MS"/>
              <a:buChar char="•"/>
            </a:pPr>
            <a:r>
              <a:rPr lang="en-US" sz="3200" b="1" i="0" u="none" strike="noStrike" cap="none">
                <a:solidFill>
                  <a:schemeClr val="dk1"/>
                </a:solidFill>
                <a:latin typeface="Comic Sans MS"/>
                <a:ea typeface="Comic Sans MS"/>
                <a:cs typeface="Comic Sans MS"/>
                <a:sym typeface="Comic Sans MS"/>
              </a:rPr>
              <a:t>The teeth are nitrogenous</a:t>
            </a:r>
            <a:r>
              <a:rPr lang="en-US" sz="3200" b="1" i="0" u="none" strike="noStrike" cap="none">
                <a:solidFill>
                  <a:srgbClr val="FFCC99"/>
                </a:solidFill>
                <a:latin typeface="Comic Sans MS"/>
                <a:ea typeface="Comic Sans MS"/>
                <a:cs typeface="Comic Sans MS"/>
                <a:sym typeface="Comic Sans MS"/>
              </a:rPr>
              <a:t> </a:t>
            </a:r>
            <a:r>
              <a:rPr lang="en-US" sz="3200" b="1" i="0" u="none" strike="noStrike" cap="none">
                <a:solidFill>
                  <a:srgbClr val="CC0000"/>
                </a:solidFill>
                <a:latin typeface="Comic Sans MS"/>
                <a:ea typeface="Comic Sans MS"/>
                <a:cs typeface="Comic Sans MS"/>
                <a:sym typeface="Comic Sans MS"/>
              </a:rPr>
              <a:t>bases</a:t>
            </a:r>
            <a:r>
              <a:rPr lang="en-US" sz="3200" b="1" i="0" u="none" strike="noStrike" cap="none">
                <a:solidFill>
                  <a:schemeClr val="dk1"/>
                </a:solidFill>
                <a:latin typeface="Comic Sans MS"/>
                <a:ea typeface="Comic Sans MS"/>
                <a:cs typeface="Comic Sans MS"/>
                <a:sym typeface="Comic Sans MS"/>
              </a:rPr>
              <a:t>.</a:t>
            </a:r>
          </a:p>
          <a:p>
            <a:pPr marL="342900" marR="0" lvl="0" indent="-342900" algn="l" rtl="0">
              <a:lnSpc>
                <a:spcPct val="100000"/>
              </a:lnSpc>
              <a:spcBef>
                <a:spcPts val="640"/>
              </a:spcBef>
              <a:spcAft>
                <a:spcPts val="0"/>
              </a:spcAft>
              <a:buClr>
                <a:schemeClr val="dk1"/>
              </a:buClr>
              <a:buSzPct val="100000"/>
              <a:buFont typeface="Comic Sans MS"/>
              <a:buChar char="•"/>
            </a:pPr>
            <a:r>
              <a:rPr lang="en-US" b="1"/>
              <a:t>1 of each= a </a:t>
            </a:r>
            <a:r>
              <a:rPr lang="en-US" b="1">
                <a:solidFill>
                  <a:srgbClr val="4A86E8"/>
                </a:solidFill>
              </a:rPr>
              <a:t>nucleotide</a:t>
            </a:r>
          </a:p>
        </p:txBody>
      </p:sp>
      <p:sp>
        <p:nvSpPr>
          <p:cNvPr id="372" name="Shape 372"/>
          <p:cNvSpPr/>
          <p:nvPr/>
        </p:nvSpPr>
        <p:spPr>
          <a:xfrm rot="2220000">
            <a:off x="5410199" y="1676400"/>
            <a:ext cx="685799" cy="685799"/>
          </a:xfrm>
          <a:prstGeom prst="pentagon">
            <a:avLst>
              <a:gd name="hf" fmla="val 105146"/>
              <a:gd name="vf" fmla="val 110557"/>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373" name="Shape 373"/>
          <p:cNvSpPr/>
          <p:nvPr/>
        </p:nvSpPr>
        <p:spPr>
          <a:xfrm rot="2220000">
            <a:off x="5638799" y="2743200"/>
            <a:ext cx="685799" cy="685799"/>
          </a:xfrm>
          <a:prstGeom prst="pentagon">
            <a:avLst>
              <a:gd name="hf" fmla="val 105146"/>
              <a:gd name="vf" fmla="val 110557"/>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374" name="Shape 374"/>
          <p:cNvSpPr/>
          <p:nvPr/>
        </p:nvSpPr>
        <p:spPr>
          <a:xfrm rot="2220000">
            <a:off x="5867399" y="3810000"/>
            <a:ext cx="685799" cy="685799"/>
          </a:xfrm>
          <a:prstGeom prst="pentagon">
            <a:avLst>
              <a:gd name="hf" fmla="val 105146"/>
              <a:gd name="vf" fmla="val 110557"/>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375" name="Shape 375"/>
          <p:cNvSpPr/>
          <p:nvPr/>
        </p:nvSpPr>
        <p:spPr>
          <a:xfrm rot="2220000">
            <a:off x="6172199" y="4876800"/>
            <a:ext cx="685799" cy="685799"/>
          </a:xfrm>
          <a:prstGeom prst="pentagon">
            <a:avLst>
              <a:gd name="hf" fmla="val 105146"/>
              <a:gd name="vf" fmla="val 110557"/>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376" name="Shape 376"/>
          <p:cNvSpPr/>
          <p:nvPr/>
        </p:nvSpPr>
        <p:spPr>
          <a:xfrm rot="2220000">
            <a:off x="6476999" y="5943600"/>
            <a:ext cx="685799" cy="685799"/>
          </a:xfrm>
          <a:prstGeom prst="pentagon">
            <a:avLst>
              <a:gd name="hf" fmla="val 105146"/>
              <a:gd name="vf" fmla="val 110557"/>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377" name="Shape 377"/>
          <p:cNvSpPr/>
          <p:nvPr/>
        </p:nvSpPr>
        <p:spPr>
          <a:xfrm>
            <a:off x="5257800" y="1371600"/>
            <a:ext cx="381000" cy="381000"/>
          </a:xfrm>
          <a:prstGeom prst="ellipse">
            <a:avLst/>
          </a:prstGeom>
          <a:solidFill>
            <a:srgbClr val="FFFF0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378" name="Shape 378"/>
          <p:cNvSpPr/>
          <p:nvPr/>
        </p:nvSpPr>
        <p:spPr>
          <a:xfrm>
            <a:off x="5562600" y="2438400"/>
            <a:ext cx="381000" cy="381000"/>
          </a:xfrm>
          <a:prstGeom prst="ellipse">
            <a:avLst/>
          </a:prstGeom>
          <a:solidFill>
            <a:srgbClr val="FFFF0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379" name="Shape 379"/>
          <p:cNvSpPr/>
          <p:nvPr/>
        </p:nvSpPr>
        <p:spPr>
          <a:xfrm>
            <a:off x="5791200" y="3505200"/>
            <a:ext cx="381000" cy="381000"/>
          </a:xfrm>
          <a:prstGeom prst="ellipse">
            <a:avLst/>
          </a:prstGeom>
          <a:solidFill>
            <a:srgbClr val="FFFF0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380" name="Shape 380"/>
          <p:cNvSpPr/>
          <p:nvPr/>
        </p:nvSpPr>
        <p:spPr>
          <a:xfrm>
            <a:off x="6019800" y="4572000"/>
            <a:ext cx="381000" cy="381000"/>
          </a:xfrm>
          <a:prstGeom prst="ellipse">
            <a:avLst/>
          </a:prstGeom>
          <a:solidFill>
            <a:srgbClr val="FFFF0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381" name="Shape 381"/>
          <p:cNvSpPr/>
          <p:nvPr/>
        </p:nvSpPr>
        <p:spPr>
          <a:xfrm>
            <a:off x="6324600" y="5638800"/>
            <a:ext cx="381000" cy="381000"/>
          </a:xfrm>
          <a:prstGeom prst="ellipse">
            <a:avLst/>
          </a:prstGeom>
          <a:solidFill>
            <a:srgbClr val="FFFF0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382" name="Shape 382"/>
          <p:cNvSpPr/>
          <p:nvPr/>
        </p:nvSpPr>
        <p:spPr>
          <a:xfrm>
            <a:off x="6096000" y="2133600"/>
            <a:ext cx="533399" cy="304799"/>
          </a:xfrm>
          <a:prstGeom prst="chevron">
            <a:avLst>
              <a:gd name="adj" fmla="val 50000"/>
            </a:avLst>
          </a:prstGeom>
          <a:solidFill>
            <a:srgbClr val="FFCC99"/>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383" name="Shape 383"/>
          <p:cNvSpPr/>
          <p:nvPr/>
        </p:nvSpPr>
        <p:spPr>
          <a:xfrm rot="10800000">
            <a:off x="6553200" y="4114800"/>
            <a:ext cx="533399" cy="304799"/>
          </a:xfrm>
          <a:prstGeom prst="chevron">
            <a:avLst>
              <a:gd name="adj" fmla="val 50000"/>
            </a:avLst>
          </a:prstGeom>
          <a:solidFill>
            <a:srgbClr val="FFCC99"/>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384" name="Shape 384"/>
          <p:cNvSpPr/>
          <p:nvPr/>
        </p:nvSpPr>
        <p:spPr>
          <a:xfrm rot="10800000">
            <a:off x="6858000" y="5181600"/>
            <a:ext cx="533399" cy="304799"/>
          </a:xfrm>
          <a:prstGeom prst="chevron">
            <a:avLst>
              <a:gd name="adj" fmla="val 50000"/>
            </a:avLst>
          </a:prstGeom>
          <a:solidFill>
            <a:srgbClr val="FFCC99"/>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385" name="Shape 385"/>
          <p:cNvSpPr/>
          <p:nvPr/>
        </p:nvSpPr>
        <p:spPr>
          <a:xfrm>
            <a:off x="6324600" y="3124200"/>
            <a:ext cx="533399" cy="228600"/>
          </a:xfrm>
          <a:prstGeom prst="homePlate">
            <a:avLst>
              <a:gd name="adj" fmla="val 50000"/>
            </a:avLst>
          </a:prstGeom>
          <a:solidFill>
            <a:srgbClr val="CCFF66"/>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386" name="Shape 386"/>
          <p:cNvSpPr/>
          <p:nvPr/>
        </p:nvSpPr>
        <p:spPr>
          <a:xfrm>
            <a:off x="7162800" y="6172200"/>
            <a:ext cx="609599" cy="228600"/>
          </a:xfrm>
          <a:prstGeom prst="parallelogram">
            <a:avLst>
              <a:gd name="adj" fmla="val 25000"/>
            </a:avLst>
          </a:prstGeom>
          <a:solidFill>
            <a:srgbClr val="FFCCCC"/>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cxnSp>
        <p:nvCxnSpPr>
          <p:cNvPr id="387" name="Shape 387"/>
          <p:cNvCxnSpPr/>
          <p:nvPr/>
        </p:nvCxnSpPr>
        <p:spPr>
          <a:xfrm>
            <a:off x="5562600" y="1524000"/>
            <a:ext cx="1828800" cy="152399"/>
          </a:xfrm>
          <a:prstGeom prst="straightConnector1">
            <a:avLst/>
          </a:prstGeom>
          <a:noFill/>
          <a:ln w="9525" cap="flat" cmpd="sng">
            <a:solidFill>
              <a:schemeClr val="dk1"/>
            </a:solidFill>
            <a:prstDash val="solid"/>
            <a:miter/>
            <a:headEnd type="none" w="med" len="med"/>
            <a:tailEnd type="none" w="med" len="med"/>
          </a:ln>
        </p:spPr>
      </p:cxnSp>
      <p:sp>
        <p:nvSpPr>
          <p:cNvPr id="388" name="Shape 388"/>
          <p:cNvSpPr txBox="1"/>
          <p:nvPr/>
        </p:nvSpPr>
        <p:spPr>
          <a:xfrm>
            <a:off x="7391400" y="1371600"/>
            <a:ext cx="1419225" cy="396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omic Sans MS"/>
              <a:buNone/>
            </a:pPr>
            <a:r>
              <a:rPr lang="en-US" sz="2000" b="1" i="0" u="none">
                <a:solidFill>
                  <a:schemeClr val="dk1"/>
                </a:solidFill>
                <a:latin typeface="Comic Sans MS"/>
                <a:ea typeface="Comic Sans MS"/>
                <a:cs typeface="Comic Sans MS"/>
                <a:sym typeface="Comic Sans MS"/>
              </a:rPr>
              <a:t>phosphate</a:t>
            </a:r>
          </a:p>
        </p:txBody>
      </p:sp>
      <p:cxnSp>
        <p:nvCxnSpPr>
          <p:cNvPr id="389" name="Shape 389"/>
          <p:cNvCxnSpPr>
            <a:stCxn id="374" idx="0"/>
          </p:cNvCxnSpPr>
          <p:nvPr/>
        </p:nvCxnSpPr>
        <p:spPr>
          <a:xfrm rot="10800000" flipH="1">
            <a:off x="6416662" y="3429047"/>
            <a:ext cx="1050900" cy="450000"/>
          </a:xfrm>
          <a:prstGeom prst="straightConnector1">
            <a:avLst/>
          </a:prstGeom>
          <a:noFill/>
          <a:ln w="9525" cap="flat" cmpd="sng">
            <a:solidFill>
              <a:schemeClr val="dk1"/>
            </a:solidFill>
            <a:prstDash val="solid"/>
            <a:miter/>
            <a:headEnd type="none" w="med" len="med"/>
            <a:tailEnd type="none" w="med" len="med"/>
          </a:ln>
        </p:spPr>
      </p:cxnSp>
      <p:sp>
        <p:nvSpPr>
          <p:cNvPr id="390" name="Shape 390"/>
          <p:cNvSpPr txBox="1"/>
          <p:nvPr/>
        </p:nvSpPr>
        <p:spPr>
          <a:xfrm>
            <a:off x="7162799" y="3052750"/>
            <a:ext cx="2068500"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omic Sans MS"/>
              <a:buNone/>
            </a:pPr>
            <a:r>
              <a:rPr lang="en-US" sz="2400">
                <a:solidFill>
                  <a:schemeClr val="dk1"/>
                </a:solidFill>
                <a:latin typeface="Comic Sans MS"/>
                <a:ea typeface="Comic Sans MS"/>
                <a:cs typeface="Comic Sans MS"/>
                <a:sym typeface="Comic Sans MS"/>
              </a:rPr>
              <a:t>D</a:t>
            </a:r>
            <a:r>
              <a:rPr lang="en-US" sz="2400" b="0" i="0" u="none">
                <a:solidFill>
                  <a:schemeClr val="dk1"/>
                </a:solidFill>
                <a:latin typeface="Comic Sans MS"/>
                <a:ea typeface="Comic Sans MS"/>
                <a:cs typeface="Comic Sans MS"/>
                <a:sym typeface="Comic Sans MS"/>
              </a:rPr>
              <a:t>eoxyribose</a:t>
            </a:r>
          </a:p>
          <a:p>
            <a:pPr marL="0" marR="0" lvl="0" indent="0" algn="l" rtl="0">
              <a:lnSpc>
                <a:spcPct val="100000"/>
              </a:lnSpc>
              <a:spcBef>
                <a:spcPts val="0"/>
              </a:spcBef>
              <a:spcAft>
                <a:spcPts val="0"/>
              </a:spcAft>
              <a:buClr>
                <a:schemeClr val="dk1"/>
              </a:buClr>
              <a:buSzPct val="25000"/>
              <a:buFont typeface="Comic Sans MS"/>
              <a:buNone/>
            </a:pPr>
            <a:r>
              <a:rPr lang="en-US" sz="2400">
                <a:solidFill>
                  <a:schemeClr val="dk1"/>
                </a:solidFill>
                <a:latin typeface="Comic Sans MS"/>
                <a:ea typeface="Comic Sans MS"/>
                <a:cs typeface="Comic Sans MS"/>
                <a:sym typeface="Comic Sans MS"/>
              </a:rPr>
              <a:t>sugar</a:t>
            </a:r>
          </a:p>
        </p:txBody>
      </p:sp>
      <p:cxnSp>
        <p:nvCxnSpPr>
          <p:cNvPr id="391" name="Shape 391"/>
          <p:cNvCxnSpPr/>
          <p:nvPr/>
        </p:nvCxnSpPr>
        <p:spPr>
          <a:xfrm rot="10800000" flipH="1">
            <a:off x="7772400" y="5486399"/>
            <a:ext cx="533399" cy="762000"/>
          </a:xfrm>
          <a:prstGeom prst="straightConnector1">
            <a:avLst/>
          </a:prstGeom>
          <a:noFill/>
          <a:ln w="9525" cap="flat" cmpd="sng">
            <a:solidFill>
              <a:schemeClr val="dk1"/>
            </a:solidFill>
            <a:prstDash val="solid"/>
            <a:miter/>
            <a:headEnd type="none" w="med" len="med"/>
            <a:tailEnd type="none" w="med" len="med"/>
          </a:ln>
        </p:spPr>
      </p:cxnSp>
      <p:cxnSp>
        <p:nvCxnSpPr>
          <p:cNvPr id="392" name="Shape 392"/>
          <p:cNvCxnSpPr/>
          <p:nvPr/>
        </p:nvCxnSpPr>
        <p:spPr>
          <a:xfrm rot="10800000" flipH="1">
            <a:off x="7315200" y="5334000"/>
            <a:ext cx="838199" cy="76199"/>
          </a:xfrm>
          <a:prstGeom prst="straightConnector1">
            <a:avLst/>
          </a:prstGeom>
          <a:noFill/>
          <a:ln w="9525" cap="flat" cmpd="sng">
            <a:solidFill>
              <a:schemeClr val="dk1"/>
            </a:solidFill>
            <a:prstDash val="solid"/>
            <a:miter/>
            <a:headEnd type="none" w="med" len="med"/>
            <a:tailEnd type="none" w="med" len="med"/>
          </a:ln>
        </p:spPr>
      </p:cxnSp>
      <p:sp>
        <p:nvSpPr>
          <p:cNvPr id="393" name="Shape 393"/>
          <p:cNvSpPr txBox="1"/>
          <p:nvPr/>
        </p:nvSpPr>
        <p:spPr>
          <a:xfrm>
            <a:off x="7915548" y="5110150"/>
            <a:ext cx="1144200"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omic Sans MS"/>
              <a:buNone/>
            </a:pPr>
            <a:r>
              <a:rPr lang="en-US" sz="2400" b="0" i="0" u="none">
                <a:solidFill>
                  <a:schemeClr val="dk1"/>
                </a:solidFill>
                <a:latin typeface="Comic Sans MS"/>
                <a:ea typeface="Comic Sans MS"/>
                <a:cs typeface="Comic Sans MS"/>
                <a:sym typeface="Comic Sans MS"/>
              </a:rPr>
              <a:t>bases</a:t>
            </a:r>
          </a:p>
        </p:txBody>
      </p:sp>
      <p:sp>
        <p:nvSpPr>
          <p:cNvPr id="394" name="Shape 394"/>
          <p:cNvSpPr/>
          <p:nvPr/>
        </p:nvSpPr>
        <p:spPr>
          <a:xfrm>
            <a:off x="5079400" y="1265850"/>
            <a:ext cx="1611000" cy="1233600"/>
          </a:xfrm>
          <a:prstGeom prst="rect">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0"/>
                                        </p:tgtEl>
                                        <p:attrNameLst>
                                          <p:attrName>style.visibility</p:attrName>
                                        </p:attrNameLst>
                                      </p:cBhvr>
                                      <p:to>
                                        <p:strVal val="visible"/>
                                      </p:to>
                                    </p:set>
                                    <p:animEffect transition="in" filter="fade">
                                      <p:cBhvr>
                                        <p:cTn id="7" dur="500"/>
                                        <p:tgtEl>
                                          <p:spTgt spid="3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71">
                                            <p:txEl>
                                              <p:pRg st="0" end="0"/>
                                            </p:txEl>
                                          </p:spTgt>
                                        </p:tgtEl>
                                        <p:attrNameLst>
                                          <p:attrName>style.visibility</p:attrName>
                                        </p:attrNameLst>
                                      </p:cBhvr>
                                      <p:to>
                                        <p:strVal val="visible"/>
                                      </p:to>
                                    </p:set>
                                    <p:anim calcmode="lin" valueType="num">
                                      <p:cBhvr additive="base">
                                        <p:cTn id="12" dur="500"/>
                                        <p:tgtEl>
                                          <p:spTgt spid="371">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71">
                                            <p:txEl>
                                              <p:pRg st="1" end="1"/>
                                            </p:txEl>
                                          </p:spTgt>
                                        </p:tgtEl>
                                        <p:attrNameLst>
                                          <p:attrName>style.visibility</p:attrName>
                                        </p:attrNameLst>
                                      </p:cBhvr>
                                      <p:to>
                                        <p:strVal val="visible"/>
                                      </p:to>
                                    </p:set>
                                    <p:anim calcmode="lin" valueType="num">
                                      <p:cBhvr additive="base">
                                        <p:cTn id="17" dur="500"/>
                                        <p:tgtEl>
                                          <p:spTgt spid="371">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71">
                                            <p:txEl>
                                              <p:pRg st="2" end="2"/>
                                            </p:txEl>
                                          </p:spTgt>
                                        </p:tgtEl>
                                        <p:attrNameLst>
                                          <p:attrName>style.visibility</p:attrName>
                                        </p:attrNameLst>
                                      </p:cBhvr>
                                      <p:to>
                                        <p:strVal val="visible"/>
                                      </p:to>
                                    </p:set>
                                    <p:anim calcmode="lin" valueType="num">
                                      <p:cBhvr additive="base">
                                        <p:cTn id="22" dur="500"/>
                                        <p:tgtEl>
                                          <p:spTgt spid="371">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a:solidFill>
                  <a:schemeClr val="dk1"/>
                </a:solidFill>
                <a:latin typeface="Comic Sans MS"/>
                <a:ea typeface="Comic Sans MS"/>
                <a:cs typeface="Comic Sans MS"/>
                <a:sym typeface="Comic Sans MS"/>
              </a:rPr>
              <a:t>21</a:t>
            </a:fld>
            <a:endParaRPr lang="en-US" sz="1400" b="0" i="0" u="none">
              <a:solidFill>
                <a:schemeClr val="dk1"/>
              </a:solidFill>
              <a:latin typeface="Comic Sans MS"/>
              <a:ea typeface="Comic Sans MS"/>
              <a:cs typeface="Comic Sans MS"/>
              <a:sym typeface="Comic Sans MS"/>
            </a:endParaRPr>
          </a:p>
        </p:txBody>
      </p:sp>
      <p:sp>
        <p:nvSpPr>
          <p:cNvPr id="401" name="Shape 401"/>
          <p:cNvSpPr txBox="1">
            <a:spLocks noGrp="1"/>
          </p:cNvSpPr>
          <p:nvPr>
            <p:ph type="title"/>
          </p:nvPr>
        </p:nvSpPr>
        <p:spPr>
          <a:xfrm>
            <a:off x="685800" y="2286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4400" b="1" i="0" u="none" strike="noStrike" cap="none">
                <a:solidFill>
                  <a:schemeClr val="dk2"/>
                </a:solidFill>
                <a:latin typeface="Comic Sans MS"/>
                <a:ea typeface="Comic Sans MS"/>
                <a:cs typeface="Comic Sans MS"/>
                <a:sym typeface="Comic Sans MS"/>
              </a:rPr>
              <a:t>Two Stranded DNA</a:t>
            </a:r>
          </a:p>
        </p:txBody>
      </p:sp>
      <p:sp>
        <p:nvSpPr>
          <p:cNvPr id="402" name="Shape 402"/>
          <p:cNvSpPr txBox="1">
            <a:spLocks noGrp="1"/>
          </p:cNvSpPr>
          <p:nvPr>
            <p:ph type="body" idx="1"/>
          </p:nvPr>
        </p:nvSpPr>
        <p:spPr>
          <a:xfrm>
            <a:off x="192275" y="1295400"/>
            <a:ext cx="4776600" cy="53340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Comic Sans MS"/>
              <a:buChar char="•"/>
            </a:pPr>
            <a:r>
              <a:rPr lang="en-US" sz="3200" b="1" i="0" u="none" strike="noStrike" cap="none">
                <a:solidFill>
                  <a:schemeClr val="dk1"/>
                </a:solidFill>
                <a:latin typeface="Comic Sans MS"/>
                <a:ea typeface="Comic Sans MS"/>
                <a:cs typeface="Comic Sans MS"/>
                <a:sym typeface="Comic Sans MS"/>
              </a:rPr>
              <a:t>Remember, DNA has two strands that fit together something like a zipper.</a:t>
            </a:r>
          </a:p>
          <a:p>
            <a:pPr marL="342900" marR="0" lvl="0" indent="-342900" algn="l" rtl="0">
              <a:lnSpc>
                <a:spcPct val="90000"/>
              </a:lnSpc>
              <a:spcBef>
                <a:spcPts val="640"/>
              </a:spcBef>
              <a:spcAft>
                <a:spcPts val="0"/>
              </a:spcAft>
              <a:buClr>
                <a:schemeClr val="dk1"/>
              </a:buClr>
              <a:buSzPct val="100000"/>
              <a:buFont typeface="Comic Sans MS"/>
              <a:buChar char="•"/>
            </a:pPr>
            <a:r>
              <a:rPr lang="en-US" sz="3200" b="1" i="0" u="none" strike="noStrike" cap="none">
                <a:solidFill>
                  <a:schemeClr val="dk1"/>
                </a:solidFill>
                <a:latin typeface="Comic Sans MS"/>
                <a:ea typeface="Comic Sans MS"/>
                <a:cs typeface="Comic Sans MS"/>
                <a:sym typeface="Comic Sans MS"/>
              </a:rPr>
              <a:t>The teeth are the nitrogenous bases but </a:t>
            </a:r>
            <a:r>
              <a:rPr lang="en-US" b="1"/>
              <a:t>how </a:t>
            </a:r>
            <a:r>
              <a:rPr lang="en-US" sz="3200" b="1" i="0" u="none" strike="noStrike" cap="none">
                <a:solidFill>
                  <a:schemeClr val="dk1"/>
                </a:solidFill>
                <a:latin typeface="Comic Sans MS"/>
                <a:ea typeface="Comic Sans MS"/>
                <a:cs typeface="Comic Sans MS"/>
                <a:sym typeface="Comic Sans MS"/>
              </a:rPr>
              <a:t>do they stick together?</a:t>
            </a:r>
          </a:p>
        </p:txBody>
      </p:sp>
      <p:pic>
        <p:nvPicPr>
          <p:cNvPr id="403" name="Shape 403" descr="The alphabet rungs will only pair up in a certain way - just like a jigsaw puzzle"/>
          <p:cNvPicPr preferRelativeResize="0"/>
          <p:nvPr/>
        </p:nvPicPr>
        <p:blipFill rotWithShape="1">
          <a:blip r:embed="rId3">
            <a:alphaModFix/>
          </a:blip>
          <a:srcRect/>
          <a:stretch/>
        </p:blipFill>
        <p:spPr>
          <a:xfrm>
            <a:off x="4968875" y="1454075"/>
            <a:ext cx="4175100" cy="4112100"/>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1"/>
                                        </p:tgtEl>
                                        <p:attrNameLst>
                                          <p:attrName>style.visibility</p:attrName>
                                        </p:attrNameLst>
                                      </p:cBhvr>
                                      <p:to>
                                        <p:strVal val="visible"/>
                                      </p:to>
                                    </p:set>
                                    <p:animEffect transition="in" filter="fade">
                                      <p:cBhvr>
                                        <p:cTn id="7" dur="500"/>
                                        <p:tgtEl>
                                          <p:spTgt spid="40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02">
                                            <p:txEl>
                                              <p:pRg st="0" end="0"/>
                                            </p:txEl>
                                          </p:spTgt>
                                        </p:tgtEl>
                                        <p:attrNameLst>
                                          <p:attrName>style.visibility</p:attrName>
                                        </p:attrNameLst>
                                      </p:cBhvr>
                                      <p:to>
                                        <p:strVal val="visible"/>
                                      </p:to>
                                    </p:set>
                                    <p:anim calcmode="lin" valueType="num">
                                      <p:cBhvr additive="base">
                                        <p:cTn id="12" dur="500"/>
                                        <p:tgtEl>
                                          <p:spTgt spid="402">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02">
                                            <p:txEl>
                                              <p:pRg st="1" end="1"/>
                                            </p:txEl>
                                          </p:spTgt>
                                        </p:tgtEl>
                                        <p:attrNameLst>
                                          <p:attrName>style.visibility</p:attrName>
                                        </p:attrNameLst>
                                      </p:cBhvr>
                                      <p:to>
                                        <p:strVal val="visible"/>
                                      </p:to>
                                    </p:set>
                                    <p:anim calcmode="lin" valueType="num">
                                      <p:cBhvr additive="base">
                                        <p:cTn id="17" dur="500"/>
                                        <p:tgtEl>
                                          <p:spTgt spid="402">
                                            <p:txEl>
                                              <p:pRg st="1" end="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a:solidFill>
                  <a:schemeClr val="dk1"/>
                </a:solidFill>
                <a:latin typeface="Comic Sans MS"/>
                <a:ea typeface="Comic Sans MS"/>
                <a:cs typeface="Comic Sans MS"/>
                <a:sym typeface="Comic Sans MS"/>
              </a:rPr>
              <a:t>22</a:t>
            </a:fld>
            <a:endParaRPr lang="en-US" sz="1400" b="0" i="0" u="none">
              <a:solidFill>
                <a:schemeClr val="dk1"/>
              </a:solidFill>
              <a:latin typeface="Comic Sans MS"/>
              <a:ea typeface="Comic Sans MS"/>
              <a:cs typeface="Comic Sans MS"/>
              <a:sym typeface="Comic Sans MS"/>
            </a:endParaRPr>
          </a:p>
        </p:txBody>
      </p:sp>
      <p:sp>
        <p:nvSpPr>
          <p:cNvPr id="410" name="Shape 410"/>
          <p:cNvSpPr txBox="1">
            <a:spLocks noGrp="1"/>
          </p:cNvSpPr>
          <p:nvPr>
            <p:ph type="title"/>
          </p:nvPr>
        </p:nvSpPr>
        <p:spPr>
          <a:xfrm>
            <a:off x="685800" y="3048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4400" b="1" i="0" u="none" strike="noStrike" cap="none">
                <a:solidFill>
                  <a:schemeClr val="dk2"/>
                </a:solidFill>
                <a:latin typeface="Comic Sans MS"/>
                <a:ea typeface="Comic Sans MS"/>
                <a:cs typeface="Comic Sans MS"/>
                <a:sym typeface="Comic Sans MS"/>
              </a:rPr>
              <a:t>Hydrogen Bonds</a:t>
            </a:r>
          </a:p>
        </p:txBody>
      </p:sp>
      <p:sp>
        <p:nvSpPr>
          <p:cNvPr id="411" name="Shape 411"/>
          <p:cNvSpPr txBox="1">
            <a:spLocks noGrp="1"/>
          </p:cNvSpPr>
          <p:nvPr>
            <p:ph type="body" idx="1"/>
          </p:nvPr>
        </p:nvSpPr>
        <p:spPr>
          <a:xfrm>
            <a:off x="0" y="1466850"/>
            <a:ext cx="4327525" cy="50291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omic Sans MS"/>
              <a:buChar char="•"/>
            </a:pPr>
            <a:r>
              <a:rPr lang="en-US" sz="2800" b="1" i="0" u="none" strike="noStrike" cap="none">
                <a:solidFill>
                  <a:schemeClr val="dk1"/>
                </a:solidFill>
                <a:latin typeface="Comic Sans MS"/>
                <a:ea typeface="Comic Sans MS"/>
                <a:cs typeface="Comic Sans MS"/>
                <a:sym typeface="Comic Sans MS"/>
              </a:rPr>
              <a:t>The bases stick to each other because of </a:t>
            </a:r>
            <a:r>
              <a:rPr lang="en-US" sz="2800" b="1" i="0" u="sng" strike="noStrike" cap="none">
                <a:solidFill>
                  <a:schemeClr val="dk1"/>
                </a:solidFill>
                <a:latin typeface="Comic Sans MS"/>
                <a:ea typeface="Comic Sans MS"/>
                <a:cs typeface="Comic Sans MS"/>
                <a:sym typeface="Comic Sans MS"/>
              </a:rPr>
              <a:t>hydrogen bonds</a:t>
            </a:r>
            <a:r>
              <a:rPr lang="en-US" sz="2800" b="1" i="0" strike="noStrike" cap="none">
                <a:solidFill>
                  <a:schemeClr val="dk1"/>
                </a:solidFill>
                <a:latin typeface="Comic Sans MS"/>
                <a:ea typeface="Comic Sans MS"/>
                <a:cs typeface="Comic Sans MS"/>
                <a:sym typeface="Comic Sans MS"/>
              </a:rPr>
              <a:t>.</a:t>
            </a:r>
          </a:p>
          <a:p>
            <a:pPr marL="342900" marR="0" lvl="0" indent="-342900" algn="l" rtl="0">
              <a:lnSpc>
                <a:spcPct val="100000"/>
              </a:lnSpc>
              <a:spcBef>
                <a:spcPts val="560"/>
              </a:spcBef>
              <a:spcAft>
                <a:spcPts val="0"/>
              </a:spcAft>
              <a:buClr>
                <a:srgbClr val="CC0000"/>
              </a:buClr>
              <a:buSzPct val="100000"/>
              <a:buFont typeface="Comic Sans MS"/>
              <a:buChar char="•"/>
            </a:pPr>
            <a:r>
              <a:rPr lang="en-US" sz="2800" b="1" i="0" u="none" strike="noStrike" cap="none">
                <a:solidFill>
                  <a:srgbClr val="CC0000"/>
                </a:solidFill>
                <a:latin typeface="Comic Sans MS"/>
                <a:ea typeface="Comic Sans MS"/>
                <a:cs typeface="Comic Sans MS"/>
                <a:sym typeface="Comic Sans MS"/>
              </a:rPr>
              <a:t>Hydrogen bonds are weak but there are millions and millions of them in a  single molecule of DNA.</a:t>
            </a:r>
          </a:p>
        </p:txBody>
      </p:sp>
      <p:pic>
        <p:nvPicPr>
          <p:cNvPr id="412" name="Shape 412" descr="http://mrsdlovesscience.com/lifeedna/DNA-colored.gif"/>
          <p:cNvPicPr preferRelativeResize="0"/>
          <p:nvPr/>
        </p:nvPicPr>
        <p:blipFill rotWithShape="1">
          <a:blip r:embed="rId3">
            <a:alphaModFix/>
          </a:blip>
          <a:srcRect/>
          <a:stretch/>
        </p:blipFill>
        <p:spPr>
          <a:xfrm>
            <a:off x="4511675" y="1243012"/>
            <a:ext cx="4021136" cy="5564187"/>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0"/>
                                        </p:tgtEl>
                                        <p:attrNameLst>
                                          <p:attrName>style.visibility</p:attrName>
                                        </p:attrNameLst>
                                      </p:cBhvr>
                                      <p:to>
                                        <p:strVal val="visible"/>
                                      </p:to>
                                    </p:set>
                                    <p:anim calcmode="lin" valueType="num">
                                      <p:cBhvr additive="base">
                                        <p:cTn id="7" dur="500"/>
                                        <p:tgtEl>
                                          <p:spTgt spid="410"/>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11">
                                            <p:txEl>
                                              <p:pRg st="0" end="0"/>
                                            </p:txEl>
                                          </p:spTgt>
                                        </p:tgtEl>
                                        <p:attrNameLst>
                                          <p:attrName>style.visibility</p:attrName>
                                        </p:attrNameLst>
                                      </p:cBhvr>
                                      <p:to>
                                        <p:strVal val="visible"/>
                                      </p:to>
                                    </p:set>
                                    <p:anim calcmode="lin" valueType="num">
                                      <p:cBhvr additive="base">
                                        <p:cTn id="12" dur="500"/>
                                        <p:tgtEl>
                                          <p:spTgt spid="411">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11">
                                            <p:txEl>
                                              <p:pRg st="1" end="1"/>
                                            </p:txEl>
                                          </p:spTgt>
                                        </p:tgtEl>
                                        <p:attrNameLst>
                                          <p:attrName>style.visibility</p:attrName>
                                        </p:attrNameLst>
                                      </p:cBhvr>
                                      <p:to>
                                        <p:strVal val="visible"/>
                                      </p:to>
                                    </p:set>
                                    <p:anim calcmode="lin" valueType="num">
                                      <p:cBhvr additive="base">
                                        <p:cTn id="17" dur="500"/>
                                        <p:tgtEl>
                                          <p:spTgt spid="411">
                                            <p:txEl>
                                              <p:pRg st="1" end="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a:solidFill>
                  <a:schemeClr val="dk1"/>
                </a:solidFill>
                <a:latin typeface="Comic Sans MS"/>
                <a:ea typeface="Comic Sans MS"/>
                <a:cs typeface="Comic Sans MS"/>
                <a:sym typeface="Comic Sans MS"/>
              </a:rPr>
              <a:t>23</a:t>
            </a:fld>
            <a:endParaRPr lang="en-US" sz="1400" b="0" i="0" u="none">
              <a:solidFill>
                <a:schemeClr val="dk1"/>
              </a:solidFill>
              <a:latin typeface="Comic Sans MS"/>
              <a:ea typeface="Comic Sans MS"/>
              <a:cs typeface="Comic Sans MS"/>
              <a:sym typeface="Comic Sans MS"/>
            </a:endParaRPr>
          </a:p>
        </p:txBody>
      </p:sp>
      <p:sp>
        <p:nvSpPr>
          <p:cNvPr id="418" name="Shape 418"/>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4400" b="1" i="0" u="none" strike="noStrike" cap="none">
                <a:solidFill>
                  <a:schemeClr val="dk2"/>
                </a:solidFill>
                <a:latin typeface="Comic Sans MS"/>
                <a:ea typeface="Comic Sans MS"/>
                <a:cs typeface="Comic Sans MS"/>
                <a:sym typeface="Comic Sans MS"/>
              </a:rPr>
              <a:t>Hydrogen Bonds, </a:t>
            </a:r>
            <a:r>
              <a:rPr lang="en-US" sz="4400" b="0" i="0" u="none" strike="noStrike" cap="none">
                <a:solidFill>
                  <a:schemeClr val="dk2"/>
                </a:solidFill>
                <a:latin typeface="Comic Sans MS"/>
                <a:ea typeface="Comic Sans MS"/>
                <a:cs typeface="Comic Sans MS"/>
                <a:sym typeface="Comic Sans MS"/>
              </a:rPr>
              <a:t>cont.</a:t>
            </a:r>
          </a:p>
        </p:txBody>
      </p:sp>
      <p:sp>
        <p:nvSpPr>
          <p:cNvPr id="419" name="Shape 419"/>
          <p:cNvSpPr txBox="1">
            <a:spLocks noGrp="1"/>
          </p:cNvSpPr>
          <p:nvPr>
            <p:ph type="body" idx="1"/>
          </p:nvPr>
        </p:nvSpPr>
        <p:spPr>
          <a:xfrm>
            <a:off x="255587" y="1616075"/>
            <a:ext cx="8599486" cy="41148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Comic Sans MS"/>
              <a:buNone/>
            </a:pPr>
            <a:r>
              <a:rPr lang="en-US" sz="3200" b="1" i="0" u="none" strike="noStrike" cap="none">
                <a:solidFill>
                  <a:schemeClr val="dk1"/>
                </a:solidFill>
                <a:latin typeface="Comic Sans MS"/>
                <a:ea typeface="Comic Sans MS"/>
                <a:cs typeface="Comic Sans MS"/>
                <a:sym typeface="Comic Sans MS"/>
              </a:rPr>
              <a:t>When making hydrogen bonds in DNA: </a:t>
            </a:r>
          </a:p>
          <a:p>
            <a:pPr marL="0" marR="0" lvl="0" indent="0" algn="l" rtl="0">
              <a:lnSpc>
                <a:spcPct val="90000"/>
              </a:lnSpc>
              <a:spcBef>
                <a:spcPts val="640"/>
              </a:spcBef>
              <a:spcAft>
                <a:spcPts val="0"/>
              </a:spcAft>
              <a:buClr>
                <a:srgbClr val="4747FF"/>
              </a:buClr>
              <a:buSzPct val="100000"/>
              <a:buFont typeface="Comic Sans MS"/>
              <a:buAutoNum type="arabicPeriod"/>
            </a:pPr>
            <a:r>
              <a:rPr lang="en-US" sz="3200" b="1" i="0" u="none" strike="noStrike" cap="none">
                <a:solidFill>
                  <a:srgbClr val="4747FF"/>
                </a:solidFill>
                <a:latin typeface="Comic Sans MS"/>
                <a:ea typeface="Comic Sans MS"/>
                <a:cs typeface="Comic Sans MS"/>
                <a:sym typeface="Comic Sans MS"/>
              </a:rPr>
              <a:t>cytosine always pairs up with guanine </a:t>
            </a:r>
          </a:p>
          <a:p>
            <a:pPr marL="0" marR="0" lvl="0" indent="0" algn="l" rtl="0">
              <a:lnSpc>
                <a:spcPct val="90000"/>
              </a:lnSpc>
              <a:spcBef>
                <a:spcPts val="640"/>
              </a:spcBef>
              <a:spcAft>
                <a:spcPts val="0"/>
              </a:spcAft>
              <a:buClr>
                <a:srgbClr val="CC0000"/>
              </a:buClr>
              <a:buSzPct val="100000"/>
              <a:buFont typeface="Comic Sans MS"/>
              <a:buAutoNum type="arabicPeriod"/>
            </a:pPr>
            <a:r>
              <a:rPr lang="en-US" sz="3200" b="1" i="0" u="none" strike="noStrike" cap="none">
                <a:solidFill>
                  <a:srgbClr val="CC0000"/>
                </a:solidFill>
                <a:latin typeface="Comic Sans MS"/>
                <a:ea typeface="Comic Sans MS"/>
                <a:cs typeface="Comic Sans MS"/>
                <a:sym typeface="Comic Sans MS"/>
              </a:rPr>
              <a:t>Adenine always pairs up with  thymine</a:t>
            </a:r>
          </a:p>
        </p:txBody>
      </p:sp>
      <p:pic>
        <p:nvPicPr>
          <p:cNvPr id="420" name="Shape 420" descr="http://tigger.uic.edu/classes/phys/phys461/phys450/ANJUM04/DNA_helix.jpg"/>
          <p:cNvPicPr preferRelativeResize="0"/>
          <p:nvPr/>
        </p:nvPicPr>
        <p:blipFill rotWithShape="1">
          <a:blip r:embed="rId3">
            <a:alphaModFix/>
          </a:blip>
          <a:srcRect/>
          <a:stretch/>
        </p:blipFill>
        <p:spPr>
          <a:xfrm>
            <a:off x="650875" y="3322637"/>
            <a:ext cx="7705724" cy="2857499"/>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8"/>
                                        </p:tgtEl>
                                        <p:attrNameLst>
                                          <p:attrName>style.visibility</p:attrName>
                                        </p:attrNameLst>
                                      </p:cBhvr>
                                      <p:to>
                                        <p:strVal val="visible"/>
                                      </p:to>
                                    </p:set>
                                    <p:animEffect transition="in" filter="fade">
                                      <p:cBhvr>
                                        <p:cTn id="7" dur="500"/>
                                        <p:tgtEl>
                                          <p:spTgt spid="4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19">
                                            <p:txEl>
                                              <p:pRg st="0" end="0"/>
                                            </p:txEl>
                                          </p:spTgt>
                                        </p:tgtEl>
                                        <p:attrNameLst>
                                          <p:attrName>style.visibility</p:attrName>
                                        </p:attrNameLst>
                                      </p:cBhvr>
                                      <p:to>
                                        <p:strVal val="visible"/>
                                      </p:to>
                                    </p:set>
                                    <p:anim calcmode="lin" valueType="num">
                                      <p:cBhvr additive="base">
                                        <p:cTn id="12" dur="500"/>
                                        <p:tgtEl>
                                          <p:spTgt spid="4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19">
                                            <p:txEl>
                                              <p:pRg st="1" end="1"/>
                                            </p:txEl>
                                          </p:spTgt>
                                        </p:tgtEl>
                                        <p:attrNameLst>
                                          <p:attrName>style.visibility</p:attrName>
                                        </p:attrNameLst>
                                      </p:cBhvr>
                                      <p:to>
                                        <p:strVal val="visible"/>
                                      </p:to>
                                    </p:set>
                                    <p:anim calcmode="lin" valueType="num">
                                      <p:cBhvr additive="base">
                                        <p:cTn id="17" dur="500"/>
                                        <p:tgtEl>
                                          <p:spTgt spid="4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19">
                                            <p:txEl>
                                              <p:pRg st="2" end="2"/>
                                            </p:txEl>
                                          </p:spTgt>
                                        </p:tgtEl>
                                        <p:attrNameLst>
                                          <p:attrName>style.visibility</p:attrName>
                                        </p:attrNameLst>
                                      </p:cBhvr>
                                      <p:to>
                                        <p:strVal val="visible"/>
                                      </p:to>
                                    </p:set>
                                    <p:anim calcmode="lin" valueType="num">
                                      <p:cBhvr additive="base">
                                        <p:cTn id="22" dur="500"/>
                                        <p:tgtEl>
                                          <p:spTgt spid="41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a:solidFill>
                  <a:schemeClr val="dk1"/>
                </a:solidFill>
                <a:latin typeface="Comic Sans MS"/>
                <a:ea typeface="Comic Sans MS"/>
                <a:cs typeface="Comic Sans MS"/>
                <a:sym typeface="Comic Sans MS"/>
              </a:rPr>
              <a:t>24</a:t>
            </a:fld>
            <a:endParaRPr lang="en-US" sz="1400" b="0" i="0" u="none">
              <a:solidFill>
                <a:schemeClr val="dk1"/>
              </a:solidFill>
              <a:latin typeface="Comic Sans MS"/>
              <a:ea typeface="Comic Sans MS"/>
              <a:cs typeface="Comic Sans MS"/>
              <a:sym typeface="Comic Sans MS"/>
            </a:endParaRPr>
          </a:p>
        </p:txBody>
      </p:sp>
      <p:sp>
        <p:nvSpPr>
          <p:cNvPr id="426" name="Shape 426"/>
          <p:cNvSpPr txBox="1">
            <a:spLocks noGrp="1"/>
          </p:cNvSpPr>
          <p:nvPr>
            <p:ph type="ctrTitle"/>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4400" b="1" i="0" u="sng" strike="noStrike" cap="none">
                <a:solidFill>
                  <a:schemeClr val="dk2"/>
                </a:solidFill>
                <a:latin typeface="Comic Sans MS"/>
                <a:ea typeface="Comic Sans MS"/>
                <a:cs typeface="Comic Sans MS"/>
                <a:sym typeface="Comic Sans MS"/>
              </a:rPr>
              <a:t>Chargraff’s Rule</a:t>
            </a:r>
            <a:r>
              <a:rPr lang="en-US" sz="4400" b="1" i="0" u="none" strike="noStrike" cap="none">
                <a:solidFill>
                  <a:schemeClr val="dk2"/>
                </a:solidFill>
                <a:latin typeface="Comic Sans MS"/>
                <a:ea typeface="Comic Sans MS"/>
                <a:cs typeface="Comic Sans MS"/>
                <a:sym typeface="Comic Sans MS"/>
              </a:rPr>
              <a:t>:</a:t>
            </a:r>
          </a:p>
        </p:txBody>
      </p:sp>
      <p:sp>
        <p:nvSpPr>
          <p:cNvPr id="427" name="Shape 427"/>
          <p:cNvSpPr txBox="1">
            <a:spLocks noGrp="1"/>
          </p:cNvSpPr>
          <p:nvPr>
            <p:ph type="subTitle" idx="1"/>
          </p:nvPr>
        </p:nvSpPr>
        <p:spPr>
          <a:xfrm>
            <a:off x="0" y="1602325"/>
            <a:ext cx="6153000" cy="2659800"/>
          </a:xfrm>
          <a:prstGeom prst="rect">
            <a:avLst/>
          </a:prstGeom>
          <a:noFill/>
          <a:ln>
            <a:noFill/>
          </a:ln>
        </p:spPr>
        <p:txBody>
          <a:bodyPr lIns="91425" tIns="45700" rIns="91425" bIns="45700" anchor="t" anchorCtr="0">
            <a:noAutofit/>
          </a:bodyPr>
          <a:lstStyle/>
          <a:p>
            <a:pPr marL="0" marR="0" lvl="0" indent="76200" algn="ctr" rtl="0">
              <a:lnSpc>
                <a:spcPct val="100000"/>
              </a:lnSpc>
              <a:spcBef>
                <a:spcPts val="0"/>
              </a:spcBef>
              <a:spcAft>
                <a:spcPts val="0"/>
              </a:spcAft>
              <a:buClr>
                <a:schemeClr val="dk1"/>
              </a:buClr>
              <a:buSzPct val="100000"/>
              <a:buFont typeface="Comic Sans MS"/>
              <a:buChar char="•"/>
            </a:pPr>
            <a:r>
              <a:rPr lang="en-US" sz="2400" b="0" i="0" u="none" strike="noStrike" cap="none">
                <a:solidFill>
                  <a:schemeClr val="dk1"/>
                </a:solidFill>
                <a:latin typeface="Comic Sans MS"/>
                <a:ea typeface="Comic Sans MS"/>
                <a:cs typeface="Comic Sans MS"/>
                <a:sym typeface="Comic Sans MS"/>
              </a:rPr>
              <a:t> </a:t>
            </a:r>
            <a:r>
              <a:rPr lang="en-US" sz="2400" b="1" i="0" u="none" strike="noStrike" cap="none">
                <a:solidFill>
                  <a:schemeClr val="dk1"/>
                </a:solidFill>
                <a:latin typeface="Comic Sans MS"/>
                <a:ea typeface="Comic Sans MS"/>
                <a:cs typeface="Comic Sans MS"/>
                <a:sym typeface="Comic Sans MS"/>
              </a:rPr>
              <a:t>Adenine and Thymine always join together</a:t>
            </a:r>
          </a:p>
          <a:p>
            <a:pPr marL="0" marR="0" lvl="0" indent="0" algn="ctr" rtl="0">
              <a:lnSpc>
                <a:spcPct val="100000"/>
              </a:lnSpc>
              <a:spcBef>
                <a:spcPts val="640"/>
              </a:spcBef>
              <a:spcAft>
                <a:spcPts val="0"/>
              </a:spcAft>
              <a:buClr>
                <a:schemeClr val="dk1"/>
              </a:buClr>
              <a:buSzPct val="25000"/>
              <a:buFont typeface="Comic Sans MS"/>
              <a:buNone/>
            </a:pPr>
            <a:r>
              <a:rPr lang="en-US" sz="2400" b="1"/>
              <a:t> </a:t>
            </a:r>
            <a:r>
              <a:rPr lang="en-US" sz="2400" b="1" i="0" u="none" strike="noStrike" cap="none">
                <a:solidFill>
                  <a:schemeClr val="dk1"/>
                </a:solidFill>
                <a:latin typeface="Comic Sans MS"/>
                <a:ea typeface="Comic Sans MS"/>
                <a:cs typeface="Comic Sans MS"/>
                <a:sym typeface="Comic Sans MS"/>
              </a:rPr>
              <a:t>A      T</a:t>
            </a:r>
          </a:p>
          <a:p>
            <a:pPr marL="0" marR="0" lvl="0" indent="76200" algn="ctr" rtl="0">
              <a:lnSpc>
                <a:spcPct val="100000"/>
              </a:lnSpc>
              <a:spcBef>
                <a:spcPts val="720"/>
              </a:spcBef>
              <a:spcAft>
                <a:spcPts val="0"/>
              </a:spcAft>
              <a:buClr>
                <a:schemeClr val="dk1"/>
              </a:buClr>
              <a:buSzPct val="100000"/>
              <a:buFont typeface="Comic Sans MS"/>
              <a:buChar char="•"/>
            </a:pPr>
            <a:r>
              <a:rPr lang="en-US" sz="2400" b="0" i="0" u="none" strike="noStrike" cap="none">
                <a:solidFill>
                  <a:schemeClr val="dk1"/>
                </a:solidFill>
                <a:latin typeface="Comic Sans MS"/>
                <a:ea typeface="Comic Sans MS"/>
                <a:cs typeface="Comic Sans MS"/>
                <a:sym typeface="Comic Sans MS"/>
              </a:rPr>
              <a:t> </a:t>
            </a:r>
            <a:r>
              <a:rPr lang="en-US" sz="2400" b="1" i="0" u="none" strike="noStrike" cap="none">
                <a:solidFill>
                  <a:schemeClr val="dk1"/>
                </a:solidFill>
                <a:latin typeface="Comic Sans MS"/>
                <a:ea typeface="Comic Sans MS"/>
                <a:cs typeface="Comic Sans MS"/>
                <a:sym typeface="Comic Sans MS"/>
              </a:rPr>
              <a:t>Cytosine and Guanine always join together</a:t>
            </a:r>
          </a:p>
          <a:p>
            <a:pPr marL="0" marR="0" lvl="0" indent="0" algn="ctr" rtl="0">
              <a:lnSpc>
                <a:spcPct val="100000"/>
              </a:lnSpc>
              <a:spcBef>
                <a:spcPts val="640"/>
              </a:spcBef>
              <a:spcAft>
                <a:spcPts val="0"/>
              </a:spcAft>
              <a:buClr>
                <a:schemeClr val="dk1"/>
              </a:buClr>
              <a:buSzPct val="25000"/>
              <a:buFont typeface="Comic Sans MS"/>
              <a:buNone/>
            </a:pPr>
            <a:r>
              <a:rPr lang="en-US" sz="2400" b="1"/>
              <a:t> </a:t>
            </a:r>
            <a:r>
              <a:rPr lang="en-US" sz="2400" b="1" i="0" u="none" strike="noStrike" cap="none">
                <a:solidFill>
                  <a:schemeClr val="dk1"/>
                </a:solidFill>
                <a:latin typeface="Comic Sans MS"/>
                <a:ea typeface="Comic Sans MS"/>
                <a:cs typeface="Comic Sans MS"/>
                <a:sym typeface="Comic Sans MS"/>
              </a:rPr>
              <a:t>C      G</a:t>
            </a:r>
          </a:p>
          <a:p>
            <a:pPr marR="0" lvl="0" algn="ctr" rtl="0">
              <a:lnSpc>
                <a:spcPct val="100000"/>
              </a:lnSpc>
              <a:spcBef>
                <a:spcPts val="640"/>
              </a:spcBef>
              <a:spcAft>
                <a:spcPts val="0"/>
              </a:spcAft>
              <a:buNone/>
            </a:pPr>
            <a:endParaRPr sz="2400" b="1"/>
          </a:p>
        </p:txBody>
      </p:sp>
      <p:cxnSp>
        <p:nvCxnSpPr>
          <p:cNvPr id="428" name="Shape 428"/>
          <p:cNvCxnSpPr/>
          <p:nvPr/>
        </p:nvCxnSpPr>
        <p:spPr>
          <a:xfrm>
            <a:off x="2971800" y="2479350"/>
            <a:ext cx="457200" cy="0"/>
          </a:xfrm>
          <a:prstGeom prst="straightConnector1">
            <a:avLst/>
          </a:prstGeom>
          <a:noFill/>
          <a:ln w="28575" cap="flat" cmpd="sng">
            <a:solidFill>
              <a:schemeClr val="dk1"/>
            </a:solidFill>
            <a:prstDash val="solid"/>
            <a:miter/>
            <a:headEnd type="none" w="med" len="med"/>
            <a:tailEnd type="triangle" w="lg" len="lg"/>
          </a:ln>
        </p:spPr>
      </p:cxnSp>
      <p:cxnSp>
        <p:nvCxnSpPr>
          <p:cNvPr id="429" name="Shape 429"/>
          <p:cNvCxnSpPr/>
          <p:nvPr/>
        </p:nvCxnSpPr>
        <p:spPr>
          <a:xfrm rot="10800000">
            <a:off x="2971800" y="2711875"/>
            <a:ext cx="457200" cy="0"/>
          </a:xfrm>
          <a:prstGeom prst="straightConnector1">
            <a:avLst/>
          </a:prstGeom>
          <a:noFill/>
          <a:ln w="28575" cap="flat" cmpd="sng">
            <a:solidFill>
              <a:schemeClr val="dk1"/>
            </a:solidFill>
            <a:prstDash val="solid"/>
            <a:miter/>
            <a:headEnd type="none" w="med" len="med"/>
            <a:tailEnd type="triangle" w="lg" len="lg"/>
          </a:ln>
        </p:spPr>
      </p:cxnSp>
      <p:cxnSp>
        <p:nvCxnSpPr>
          <p:cNvPr id="430" name="Shape 430"/>
          <p:cNvCxnSpPr/>
          <p:nvPr/>
        </p:nvCxnSpPr>
        <p:spPr>
          <a:xfrm>
            <a:off x="2971800" y="3787225"/>
            <a:ext cx="457200" cy="0"/>
          </a:xfrm>
          <a:prstGeom prst="straightConnector1">
            <a:avLst/>
          </a:prstGeom>
          <a:noFill/>
          <a:ln w="28575" cap="flat" cmpd="sng">
            <a:solidFill>
              <a:schemeClr val="dk1"/>
            </a:solidFill>
            <a:prstDash val="solid"/>
            <a:miter/>
            <a:headEnd type="none" w="med" len="med"/>
            <a:tailEnd type="triangle" w="lg" len="lg"/>
          </a:ln>
        </p:spPr>
      </p:cxnSp>
      <p:cxnSp>
        <p:nvCxnSpPr>
          <p:cNvPr id="431" name="Shape 431"/>
          <p:cNvCxnSpPr/>
          <p:nvPr/>
        </p:nvCxnSpPr>
        <p:spPr>
          <a:xfrm rot="10800000">
            <a:off x="2971800" y="4003725"/>
            <a:ext cx="457200" cy="0"/>
          </a:xfrm>
          <a:prstGeom prst="straightConnector1">
            <a:avLst/>
          </a:prstGeom>
          <a:noFill/>
          <a:ln w="28575" cap="flat" cmpd="sng">
            <a:solidFill>
              <a:schemeClr val="dk1"/>
            </a:solidFill>
            <a:prstDash val="solid"/>
            <a:miter/>
            <a:headEnd type="none" w="med" len="med"/>
            <a:tailEnd type="triangle" w="lg" len="lg"/>
          </a:ln>
        </p:spPr>
      </p:cxnSp>
      <p:pic>
        <p:nvPicPr>
          <p:cNvPr id="432" name="Shape 432"/>
          <p:cNvPicPr preferRelativeResize="0"/>
          <p:nvPr/>
        </p:nvPicPr>
        <p:blipFill>
          <a:blip r:embed="rId3">
            <a:alphaModFix/>
          </a:blip>
          <a:stretch>
            <a:fillRect/>
          </a:stretch>
        </p:blipFill>
        <p:spPr>
          <a:xfrm>
            <a:off x="5975999" y="1602324"/>
            <a:ext cx="3059399" cy="2549499"/>
          </a:xfrm>
          <a:prstGeom prst="rect">
            <a:avLst/>
          </a:prstGeom>
          <a:noFill/>
          <a:ln>
            <a:noFill/>
          </a:ln>
        </p:spPr>
      </p:pic>
      <p:sp>
        <p:nvSpPr>
          <p:cNvPr id="433" name="Shape 433"/>
          <p:cNvSpPr txBox="1"/>
          <p:nvPr/>
        </p:nvSpPr>
        <p:spPr>
          <a:xfrm>
            <a:off x="176250" y="4342325"/>
            <a:ext cx="8732700" cy="1906200"/>
          </a:xfrm>
          <a:prstGeom prst="rect">
            <a:avLst/>
          </a:prstGeom>
          <a:noFill/>
          <a:ln>
            <a:noFill/>
          </a:ln>
        </p:spPr>
        <p:txBody>
          <a:bodyPr lIns="91425" tIns="91425" rIns="91425" bIns="91425" anchor="t" anchorCtr="0">
            <a:noAutofit/>
          </a:bodyPr>
          <a:lstStyle/>
          <a:p>
            <a:pPr marL="457200" lvl="0" indent="-381000" algn="ctr" rtl="0">
              <a:spcBef>
                <a:spcPts val="640"/>
              </a:spcBef>
              <a:buClr>
                <a:schemeClr val="dk1"/>
              </a:buClr>
              <a:buSzPct val="100000"/>
              <a:buFont typeface="Comic Sans MS"/>
              <a:buChar char="●"/>
            </a:pPr>
            <a:r>
              <a:rPr lang="en-US" sz="2400" b="1">
                <a:solidFill>
                  <a:schemeClr val="dk1"/>
                </a:solidFill>
                <a:latin typeface="Comic Sans MS"/>
                <a:ea typeface="Comic Sans MS"/>
                <a:cs typeface="Comic Sans MS"/>
                <a:sym typeface="Comic Sans MS"/>
              </a:rPr>
              <a:t>If you have 20,000 As in a DNA strand, then you know there should also be 20,000 Ts.</a:t>
            </a:r>
          </a:p>
          <a:p>
            <a:pPr marL="457200" lvl="0" indent="-381000" algn="ctr" rtl="0">
              <a:spcBef>
                <a:spcPts val="640"/>
              </a:spcBef>
              <a:buClr>
                <a:schemeClr val="dk1"/>
              </a:buClr>
              <a:buSzPct val="100000"/>
              <a:buFont typeface="Comic Sans MS"/>
              <a:buChar char="●"/>
            </a:pPr>
            <a:r>
              <a:rPr lang="en-US" sz="2400" b="1">
                <a:solidFill>
                  <a:schemeClr val="dk1"/>
                </a:solidFill>
                <a:latin typeface="Comic Sans MS"/>
                <a:ea typeface="Comic Sans MS"/>
                <a:cs typeface="Comic Sans MS"/>
                <a:sym typeface="Comic Sans MS"/>
              </a:rPr>
              <a:t>So, if you have 17,000 C’s, then you know there should also be 17,000 whats?</a:t>
            </a:r>
          </a:p>
          <a:p>
            <a:pPr lvl="0" algn="ctr" rtl="0">
              <a:spcBef>
                <a:spcPts val="640"/>
              </a:spcBef>
              <a:buNone/>
            </a:pPr>
            <a:r>
              <a:rPr lang="en-US" sz="2400" b="1" i="1">
                <a:solidFill>
                  <a:srgbClr val="4A86E8"/>
                </a:solidFill>
                <a:latin typeface="Comic Sans MS"/>
                <a:ea typeface="Comic Sans MS"/>
                <a:cs typeface="Comic Sans MS"/>
                <a:sym typeface="Comic Sans MS"/>
              </a:rPr>
              <a:t>There will be a question like this next week!</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7">
                                            <p:txEl>
                                              <p:pRg st="0" end="0"/>
                                            </p:txEl>
                                          </p:spTgt>
                                        </p:tgtEl>
                                        <p:attrNameLst>
                                          <p:attrName>style.visibility</p:attrName>
                                        </p:attrNameLst>
                                      </p:cBhvr>
                                      <p:to>
                                        <p:strVal val="visible"/>
                                      </p:to>
                                    </p:set>
                                    <p:animEffect transition="in" filter="fade">
                                      <p:cBhvr>
                                        <p:cTn id="7" dur="500"/>
                                        <p:tgtEl>
                                          <p:spTgt spid="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7">
                                            <p:txEl>
                                              <p:pRg st="1" end="1"/>
                                            </p:txEl>
                                          </p:spTgt>
                                        </p:tgtEl>
                                        <p:attrNameLst>
                                          <p:attrName>style.visibility</p:attrName>
                                        </p:attrNameLst>
                                      </p:cBhvr>
                                      <p:to>
                                        <p:strVal val="visible"/>
                                      </p:to>
                                    </p:set>
                                    <p:animEffect transition="in" filter="fade">
                                      <p:cBhvr>
                                        <p:cTn id="12" dur="500"/>
                                        <p:tgtEl>
                                          <p:spTgt spid="4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7">
                                            <p:txEl>
                                              <p:pRg st="2" end="2"/>
                                            </p:txEl>
                                          </p:spTgt>
                                        </p:tgtEl>
                                        <p:attrNameLst>
                                          <p:attrName>style.visibility</p:attrName>
                                        </p:attrNameLst>
                                      </p:cBhvr>
                                      <p:to>
                                        <p:strVal val="visible"/>
                                      </p:to>
                                    </p:set>
                                    <p:animEffect transition="in" filter="fade">
                                      <p:cBhvr>
                                        <p:cTn id="17" dur="500"/>
                                        <p:tgtEl>
                                          <p:spTgt spid="4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7">
                                            <p:txEl>
                                              <p:pRg st="3" end="3"/>
                                            </p:txEl>
                                          </p:spTgt>
                                        </p:tgtEl>
                                        <p:attrNameLst>
                                          <p:attrName>style.visibility</p:attrName>
                                        </p:attrNameLst>
                                      </p:cBhvr>
                                      <p:to>
                                        <p:strVal val="visible"/>
                                      </p:to>
                                    </p:set>
                                    <p:animEffect transition="in" filter="fade">
                                      <p:cBhvr>
                                        <p:cTn id="22" dur="500"/>
                                        <p:tgtEl>
                                          <p:spTgt spid="4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7">
                                            <p:txEl>
                                              <p:pRg st="4" end="4"/>
                                            </p:txEl>
                                          </p:spTgt>
                                        </p:tgtEl>
                                        <p:attrNameLst>
                                          <p:attrName>style.visibility</p:attrName>
                                        </p:attrNameLst>
                                      </p:cBhvr>
                                      <p:to>
                                        <p:strVal val="visible"/>
                                      </p:to>
                                    </p:set>
                                    <p:animEffect transition="in" filter="fade">
                                      <p:cBhvr>
                                        <p:cTn id="27" dur="500"/>
                                        <p:tgtEl>
                                          <p:spTgt spid="4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grpSp>
        <p:nvGrpSpPr>
          <p:cNvPr id="439" name="Shape 439"/>
          <p:cNvGrpSpPr/>
          <p:nvPr/>
        </p:nvGrpSpPr>
        <p:grpSpPr>
          <a:xfrm>
            <a:off x="5500686" y="500061"/>
            <a:ext cx="2071687" cy="6000749"/>
            <a:chOff x="0" y="0"/>
            <a:chExt cx="2147483647" cy="2147483647"/>
          </a:xfrm>
        </p:grpSpPr>
        <p:grpSp>
          <p:nvGrpSpPr>
            <p:cNvPr id="440" name="Shape 440"/>
            <p:cNvGrpSpPr/>
            <p:nvPr/>
          </p:nvGrpSpPr>
          <p:grpSpPr>
            <a:xfrm flipH="1">
              <a:off x="0" y="306783354"/>
              <a:ext cx="2147483341" cy="306783232"/>
              <a:chOff x="0" y="0"/>
              <a:chExt cx="2147483647" cy="2147483647"/>
            </a:xfrm>
          </p:grpSpPr>
          <p:grpSp>
            <p:nvGrpSpPr>
              <p:cNvPr id="441" name="Shape 441"/>
              <p:cNvGrpSpPr/>
              <p:nvPr/>
            </p:nvGrpSpPr>
            <p:grpSpPr>
              <a:xfrm>
                <a:off x="0" y="0"/>
                <a:ext cx="1244060002" cy="2147483647"/>
                <a:chOff x="0" y="0"/>
                <a:chExt cx="2147483647" cy="2147483647"/>
              </a:xfrm>
            </p:grpSpPr>
            <p:sp>
              <p:nvSpPr>
                <p:cNvPr id="442" name="Shape 442"/>
                <p:cNvSpPr/>
                <p:nvPr/>
              </p:nvSpPr>
              <p:spPr>
                <a:xfrm>
                  <a:off x="0" y="0"/>
                  <a:ext cx="644812199" cy="998180809"/>
                </a:xfrm>
                <a:prstGeom prst="ellipse">
                  <a:avLst/>
                </a:prstGeom>
                <a:gradFill>
                  <a:gsLst>
                    <a:gs pos="0">
                      <a:srgbClr val="007F5B"/>
                    </a:gs>
                    <a:gs pos="50000">
                      <a:srgbClr val="00B886"/>
                    </a:gs>
                    <a:gs pos="100000">
                      <a:srgbClr val="00DBA1"/>
                    </a:gs>
                  </a:gsLst>
                  <a:lin ang="2700000" scaled="0"/>
                </a:gradFill>
                <a:ln w="381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443" name="Shape 443"/>
                <p:cNvSpPr/>
                <p:nvPr/>
              </p:nvSpPr>
              <p:spPr>
                <a:xfrm>
                  <a:off x="798204001" y="950459035"/>
                  <a:ext cx="826611777" cy="1197024611"/>
                </a:xfrm>
                <a:prstGeom prst="pentagon">
                  <a:avLst>
                    <a:gd name="hf" fmla="val 105146"/>
                    <a:gd name="vf" fmla="val 110557"/>
                  </a:avLst>
                </a:prstGeom>
                <a:gradFill>
                  <a:gsLst>
                    <a:gs pos="0">
                      <a:srgbClr val="004D00"/>
                    </a:gs>
                    <a:gs pos="50000">
                      <a:srgbClr val="007300"/>
                    </a:gs>
                    <a:gs pos="100000">
                      <a:srgbClr val="008A00"/>
                    </a:gs>
                  </a:gsLst>
                  <a:lin ang="2700000" scaled="0"/>
                </a:gradFill>
                <a:ln w="381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cxnSp>
              <p:nvCxnSpPr>
                <p:cNvPr id="444" name="Shape 444"/>
                <p:cNvCxnSpPr/>
                <p:nvPr/>
              </p:nvCxnSpPr>
              <p:spPr>
                <a:xfrm rot="10800000">
                  <a:off x="551073974" y="851039462"/>
                  <a:ext cx="247130026" cy="556754716"/>
                </a:xfrm>
                <a:prstGeom prst="straightConnector1">
                  <a:avLst/>
                </a:prstGeom>
                <a:noFill/>
                <a:ln w="38100" cap="flat" cmpd="sng">
                  <a:solidFill>
                    <a:srgbClr val="000000"/>
                  </a:solidFill>
                  <a:prstDash val="solid"/>
                  <a:miter/>
                  <a:headEnd type="none" w="med" len="med"/>
                  <a:tailEnd type="none" w="med" len="med"/>
                </a:ln>
              </p:spPr>
            </p:cxnSp>
            <p:cxnSp>
              <p:nvCxnSpPr>
                <p:cNvPr id="445" name="Shape 445"/>
                <p:cNvCxnSpPr/>
                <p:nvPr/>
              </p:nvCxnSpPr>
              <p:spPr>
                <a:xfrm rot="10800000" flipH="1">
                  <a:off x="1624815766" y="1348140972"/>
                  <a:ext cx="522667880" cy="59653912"/>
                </a:xfrm>
                <a:prstGeom prst="straightConnector1">
                  <a:avLst/>
                </a:prstGeom>
                <a:noFill/>
                <a:ln w="38100" cap="flat" cmpd="sng">
                  <a:solidFill>
                    <a:srgbClr val="000000"/>
                  </a:solidFill>
                  <a:prstDash val="solid"/>
                  <a:miter/>
                  <a:headEnd type="none" w="med" len="med"/>
                  <a:tailEnd type="none" w="med" len="med"/>
                </a:ln>
              </p:spPr>
            </p:cxnSp>
          </p:grpSp>
          <p:sp>
            <p:nvSpPr>
              <p:cNvPr id="446" name="Shape 446"/>
              <p:cNvSpPr txBox="1"/>
              <p:nvPr/>
            </p:nvSpPr>
            <p:spPr>
              <a:xfrm>
                <a:off x="1196337125" y="342008180"/>
                <a:ext cx="598991521" cy="1033974291"/>
              </a:xfrm>
              <a:prstGeom prst="rect">
                <a:avLst/>
              </a:prstGeom>
              <a:solidFill>
                <a:srgbClr val="E31B2E"/>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  G</a:t>
                </a:r>
              </a:p>
            </p:txBody>
          </p:sp>
          <p:sp>
            <p:nvSpPr>
              <p:cNvPr id="447" name="Shape 447"/>
              <p:cNvSpPr/>
              <p:nvPr/>
            </p:nvSpPr>
            <p:spPr>
              <a:xfrm flipH="1">
                <a:off x="1584694724" y="342008180"/>
                <a:ext cx="562788922" cy="1037949592"/>
              </a:xfrm>
              <a:prstGeom prst="flowChartDelay">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grpSp>
        <p:grpSp>
          <p:nvGrpSpPr>
            <p:cNvPr id="448" name="Shape 448"/>
            <p:cNvGrpSpPr/>
            <p:nvPr/>
          </p:nvGrpSpPr>
          <p:grpSpPr>
            <a:xfrm flipH="1">
              <a:off x="0" y="894784871"/>
              <a:ext cx="2147483341" cy="306783218"/>
              <a:chOff x="0" y="0"/>
              <a:chExt cx="2147483647" cy="2147483647"/>
            </a:xfrm>
          </p:grpSpPr>
          <p:grpSp>
            <p:nvGrpSpPr>
              <p:cNvPr id="449" name="Shape 449"/>
              <p:cNvGrpSpPr/>
              <p:nvPr/>
            </p:nvGrpSpPr>
            <p:grpSpPr>
              <a:xfrm>
                <a:off x="0" y="0"/>
                <a:ext cx="1244060002" cy="2147483647"/>
                <a:chOff x="0" y="0"/>
                <a:chExt cx="2147483647" cy="2147483647"/>
              </a:xfrm>
            </p:grpSpPr>
            <p:sp>
              <p:nvSpPr>
                <p:cNvPr id="450" name="Shape 450"/>
                <p:cNvSpPr/>
                <p:nvPr/>
              </p:nvSpPr>
              <p:spPr>
                <a:xfrm>
                  <a:off x="0" y="0"/>
                  <a:ext cx="644812199" cy="998183678"/>
                </a:xfrm>
                <a:prstGeom prst="ellipse">
                  <a:avLst/>
                </a:prstGeom>
                <a:gradFill>
                  <a:gsLst>
                    <a:gs pos="0">
                      <a:srgbClr val="007F5B"/>
                    </a:gs>
                    <a:gs pos="50000">
                      <a:srgbClr val="00B886"/>
                    </a:gs>
                    <a:gs pos="100000">
                      <a:srgbClr val="00DBA1"/>
                    </a:gs>
                  </a:gsLst>
                  <a:lin ang="2700000" scaled="0"/>
                </a:gradFill>
                <a:ln w="381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451" name="Shape 451"/>
                <p:cNvSpPr/>
                <p:nvPr/>
              </p:nvSpPr>
              <p:spPr>
                <a:xfrm>
                  <a:off x="798204001" y="950461722"/>
                  <a:ext cx="826611777" cy="1197021924"/>
                </a:xfrm>
                <a:prstGeom prst="pentagon">
                  <a:avLst>
                    <a:gd name="hf" fmla="val 105146"/>
                    <a:gd name="vf" fmla="val 110557"/>
                  </a:avLst>
                </a:prstGeom>
                <a:gradFill>
                  <a:gsLst>
                    <a:gs pos="0">
                      <a:srgbClr val="004D00"/>
                    </a:gs>
                    <a:gs pos="50000">
                      <a:srgbClr val="007300"/>
                    </a:gs>
                    <a:gs pos="100000">
                      <a:srgbClr val="008A00"/>
                    </a:gs>
                  </a:gsLst>
                  <a:lin ang="2700000" scaled="0"/>
                </a:gradFill>
                <a:ln w="381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cxnSp>
              <p:nvCxnSpPr>
                <p:cNvPr id="452" name="Shape 452"/>
                <p:cNvCxnSpPr/>
                <p:nvPr/>
              </p:nvCxnSpPr>
              <p:spPr>
                <a:xfrm rot="10800000">
                  <a:off x="551073974" y="851039502"/>
                  <a:ext cx="247130026" cy="556754742"/>
                </a:xfrm>
                <a:prstGeom prst="straightConnector1">
                  <a:avLst/>
                </a:prstGeom>
                <a:noFill/>
                <a:ln w="38100" cap="flat" cmpd="sng">
                  <a:solidFill>
                    <a:srgbClr val="000000"/>
                  </a:solidFill>
                  <a:prstDash val="solid"/>
                  <a:miter/>
                  <a:headEnd type="none" w="med" len="med"/>
                  <a:tailEnd type="none" w="med" len="med"/>
                </a:ln>
              </p:spPr>
            </p:cxnSp>
            <p:cxnSp>
              <p:nvCxnSpPr>
                <p:cNvPr id="453" name="Shape 453"/>
                <p:cNvCxnSpPr/>
                <p:nvPr/>
              </p:nvCxnSpPr>
              <p:spPr>
                <a:xfrm rot="10800000" flipH="1">
                  <a:off x="1624815766" y="1348143831"/>
                  <a:ext cx="522667880" cy="59651117"/>
                </a:xfrm>
                <a:prstGeom prst="straightConnector1">
                  <a:avLst/>
                </a:prstGeom>
                <a:noFill/>
                <a:ln w="38100" cap="flat" cmpd="sng">
                  <a:solidFill>
                    <a:srgbClr val="000000"/>
                  </a:solidFill>
                  <a:prstDash val="solid"/>
                  <a:miter/>
                  <a:headEnd type="none" w="med" len="med"/>
                  <a:tailEnd type="none" w="med" len="med"/>
                </a:ln>
              </p:spPr>
            </p:cxnSp>
          </p:grpSp>
          <p:sp>
            <p:nvSpPr>
              <p:cNvPr id="454" name="Shape 454"/>
              <p:cNvSpPr txBox="1"/>
              <p:nvPr/>
            </p:nvSpPr>
            <p:spPr>
              <a:xfrm>
                <a:off x="1196337125" y="342008196"/>
                <a:ext cx="598991521" cy="1033974338"/>
              </a:xfrm>
              <a:prstGeom prst="rect">
                <a:avLst/>
              </a:prstGeom>
              <a:solidFill>
                <a:srgbClr val="E31B2E"/>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  G</a:t>
                </a:r>
              </a:p>
            </p:txBody>
          </p:sp>
          <p:sp>
            <p:nvSpPr>
              <p:cNvPr id="455" name="Shape 455"/>
              <p:cNvSpPr/>
              <p:nvPr/>
            </p:nvSpPr>
            <p:spPr>
              <a:xfrm flipH="1">
                <a:off x="1584694724" y="342008196"/>
                <a:ext cx="562788922" cy="1037951997"/>
              </a:xfrm>
              <a:prstGeom prst="flowChartDelay">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grpSp>
        <p:grpSp>
          <p:nvGrpSpPr>
            <p:cNvPr id="456" name="Shape 456"/>
            <p:cNvGrpSpPr/>
            <p:nvPr/>
          </p:nvGrpSpPr>
          <p:grpSpPr>
            <a:xfrm flipH="1">
              <a:off x="296205227" y="588001501"/>
              <a:ext cx="1851278420" cy="306783218"/>
              <a:chOff x="0" y="0"/>
              <a:chExt cx="2147483647" cy="2147483647"/>
            </a:xfrm>
          </p:grpSpPr>
          <p:grpSp>
            <p:nvGrpSpPr>
              <p:cNvPr id="457" name="Shape 457"/>
              <p:cNvGrpSpPr/>
              <p:nvPr/>
            </p:nvGrpSpPr>
            <p:grpSpPr>
              <a:xfrm>
                <a:off x="0" y="0"/>
                <a:ext cx="1460288273" cy="2147483647"/>
                <a:chOff x="0" y="0"/>
                <a:chExt cx="2147483646" cy="2147483647"/>
              </a:xfrm>
            </p:grpSpPr>
            <p:sp>
              <p:nvSpPr>
                <p:cNvPr id="458" name="Shape 458"/>
                <p:cNvSpPr/>
                <p:nvPr/>
              </p:nvSpPr>
              <p:spPr>
                <a:xfrm>
                  <a:off x="0" y="0"/>
                  <a:ext cx="642840761" cy="998183678"/>
                </a:xfrm>
                <a:prstGeom prst="ellipse">
                  <a:avLst/>
                </a:prstGeom>
                <a:gradFill>
                  <a:gsLst>
                    <a:gs pos="0">
                      <a:srgbClr val="007F5B"/>
                    </a:gs>
                    <a:gs pos="50000">
                      <a:srgbClr val="00B886"/>
                    </a:gs>
                    <a:gs pos="100000">
                      <a:srgbClr val="00DBA1"/>
                    </a:gs>
                  </a:gsLst>
                  <a:lin ang="2700000" scaled="0"/>
                </a:gradFill>
                <a:ln w="381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459" name="Shape 459"/>
                <p:cNvSpPr/>
                <p:nvPr/>
              </p:nvSpPr>
              <p:spPr>
                <a:xfrm>
                  <a:off x="797236328" y="950461722"/>
                  <a:ext cx="828114229" cy="1197021924"/>
                </a:xfrm>
                <a:prstGeom prst="pentagon">
                  <a:avLst>
                    <a:gd name="hf" fmla="val 105146"/>
                    <a:gd name="vf" fmla="val 110557"/>
                  </a:avLst>
                </a:prstGeom>
                <a:gradFill>
                  <a:gsLst>
                    <a:gs pos="0">
                      <a:srgbClr val="004D00"/>
                    </a:gs>
                    <a:gs pos="50000">
                      <a:srgbClr val="007300"/>
                    </a:gs>
                    <a:gs pos="100000">
                      <a:srgbClr val="008A00"/>
                    </a:gs>
                  </a:gsLst>
                  <a:lin ang="2700000" scaled="0"/>
                </a:gradFill>
                <a:ln w="381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cxnSp>
              <p:nvCxnSpPr>
                <p:cNvPr id="460" name="Shape 460"/>
                <p:cNvCxnSpPr/>
                <p:nvPr/>
              </p:nvCxnSpPr>
              <p:spPr>
                <a:xfrm rot="10800000">
                  <a:off x="550205342" y="851039502"/>
                  <a:ext cx="247030984" cy="556754742"/>
                </a:xfrm>
                <a:prstGeom prst="straightConnector1">
                  <a:avLst/>
                </a:prstGeom>
                <a:noFill/>
                <a:ln w="38100" cap="flat" cmpd="sng">
                  <a:solidFill>
                    <a:srgbClr val="000000"/>
                  </a:solidFill>
                  <a:prstDash val="solid"/>
                  <a:miter/>
                  <a:headEnd type="none" w="med" len="med"/>
                  <a:tailEnd type="none" w="med" len="med"/>
                </a:ln>
              </p:spPr>
            </p:cxnSp>
            <p:cxnSp>
              <p:nvCxnSpPr>
                <p:cNvPr id="461" name="Shape 461"/>
                <p:cNvCxnSpPr/>
                <p:nvPr/>
              </p:nvCxnSpPr>
              <p:spPr>
                <a:xfrm rot="10800000" flipH="1">
                  <a:off x="1625350202" y="1348143831"/>
                  <a:ext cx="522133444" cy="59651117"/>
                </a:xfrm>
                <a:prstGeom prst="straightConnector1">
                  <a:avLst/>
                </a:prstGeom>
                <a:noFill/>
                <a:ln w="38100" cap="flat" cmpd="sng">
                  <a:solidFill>
                    <a:srgbClr val="000000"/>
                  </a:solidFill>
                  <a:prstDash val="solid"/>
                  <a:miter/>
                  <a:headEnd type="none" w="med" len="med"/>
                  <a:tailEnd type="none" w="med" len="med"/>
                </a:ln>
              </p:spPr>
            </p:cxnSp>
          </p:grpSp>
          <p:sp>
            <p:nvSpPr>
              <p:cNvPr id="462" name="Shape 462"/>
              <p:cNvSpPr/>
              <p:nvPr/>
            </p:nvSpPr>
            <p:spPr>
              <a:xfrm>
                <a:off x="1445017581" y="429498148"/>
                <a:ext cx="702466066" cy="946484150"/>
              </a:xfrm>
              <a:prstGeom prst="homePlate">
                <a:avLst>
                  <a:gd name="adj" fmla="val 14604"/>
                </a:avLst>
              </a:prstGeom>
              <a:solidFill>
                <a:srgbClr val="FF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A</a:t>
                </a:r>
              </a:p>
            </p:txBody>
          </p:sp>
        </p:grpSp>
        <p:grpSp>
          <p:nvGrpSpPr>
            <p:cNvPr id="463" name="Shape 463"/>
            <p:cNvGrpSpPr/>
            <p:nvPr/>
          </p:nvGrpSpPr>
          <p:grpSpPr>
            <a:xfrm flipH="1">
              <a:off x="370255917" y="0"/>
              <a:ext cx="1777227592" cy="306783232"/>
              <a:chOff x="0" y="0"/>
              <a:chExt cx="2147483647" cy="2147483647"/>
            </a:xfrm>
          </p:grpSpPr>
          <p:grpSp>
            <p:nvGrpSpPr>
              <p:cNvPr id="464" name="Shape 464"/>
              <p:cNvGrpSpPr/>
              <p:nvPr/>
            </p:nvGrpSpPr>
            <p:grpSpPr>
              <a:xfrm>
                <a:off x="0" y="0"/>
                <a:ext cx="1489318860" cy="2147483647"/>
                <a:chOff x="0" y="0"/>
                <a:chExt cx="2147483647" cy="2147483647"/>
              </a:xfrm>
            </p:grpSpPr>
            <p:sp>
              <p:nvSpPr>
                <p:cNvPr id="465" name="Shape 465"/>
                <p:cNvSpPr/>
                <p:nvPr/>
              </p:nvSpPr>
              <p:spPr>
                <a:xfrm>
                  <a:off x="0" y="0"/>
                  <a:ext cx="645104716" cy="998180809"/>
                </a:xfrm>
                <a:prstGeom prst="ellipse">
                  <a:avLst/>
                </a:prstGeom>
                <a:gradFill>
                  <a:gsLst>
                    <a:gs pos="0">
                      <a:srgbClr val="007F5B"/>
                    </a:gs>
                    <a:gs pos="50000">
                      <a:srgbClr val="00B886"/>
                    </a:gs>
                    <a:gs pos="100000">
                      <a:srgbClr val="00DBA1"/>
                    </a:gs>
                  </a:gsLst>
                  <a:lin ang="2700000" scaled="0"/>
                </a:gradFill>
                <a:ln w="381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466" name="Shape 466"/>
                <p:cNvSpPr/>
                <p:nvPr/>
              </p:nvSpPr>
              <p:spPr>
                <a:xfrm>
                  <a:off x="797063791" y="950459035"/>
                  <a:ext cx="828601090" cy="1197024611"/>
                </a:xfrm>
                <a:prstGeom prst="pentagon">
                  <a:avLst>
                    <a:gd name="hf" fmla="val 105146"/>
                    <a:gd name="vf" fmla="val 110557"/>
                  </a:avLst>
                </a:prstGeom>
                <a:gradFill>
                  <a:gsLst>
                    <a:gs pos="0">
                      <a:srgbClr val="004D00"/>
                    </a:gs>
                    <a:gs pos="50000">
                      <a:srgbClr val="007300"/>
                    </a:gs>
                    <a:gs pos="100000">
                      <a:srgbClr val="008A00"/>
                    </a:gs>
                  </a:gsLst>
                  <a:lin ang="2700000" scaled="0"/>
                </a:gradFill>
                <a:ln w="381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cxnSp>
              <p:nvCxnSpPr>
                <p:cNvPr id="467" name="Shape 467"/>
                <p:cNvCxnSpPr/>
                <p:nvPr/>
              </p:nvCxnSpPr>
              <p:spPr>
                <a:xfrm rot="10800000">
                  <a:off x="550489872" y="851039462"/>
                  <a:ext cx="246573486" cy="556754716"/>
                </a:xfrm>
                <a:prstGeom prst="straightConnector1">
                  <a:avLst/>
                </a:prstGeom>
                <a:noFill/>
                <a:ln w="38100" cap="flat" cmpd="sng">
                  <a:solidFill>
                    <a:srgbClr val="000000"/>
                  </a:solidFill>
                  <a:prstDash val="solid"/>
                  <a:miter/>
                  <a:headEnd type="none" w="med" len="med"/>
                  <a:tailEnd type="none" w="med" len="med"/>
                </a:ln>
              </p:spPr>
            </p:cxnSp>
            <p:cxnSp>
              <p:nvCxnSpPr>
                <p:cNvPr id="468" name="Shape 468"/>
                <p:cNvCxnSpPr/>
                <p:nvPr/>
              </p:nvCxnSpPr>
              <p:spPr>
                <a:xfrm rot="10800000" flipH="1">
                  <a:off x="1625664782" y="1348140972"/>
                  <a:ext cx="521818864" cy="59653912"/>
                </a:xfrm>
                <a:prstGeom prst="straightConnector1">
                  <a:avLst/>
                </a:prstGeom>
                <a:noFill/>
                <a:ln w="38100" cap="flat" cmpd="sng">
                  <a:solidFill>
                    <a:srgbClr val="000000"/>
                  </a:solidFill>
                  <a:prstDash val="solid"/>
                  <a:miter/>
                  <a:headEnd type="none" w="med" len="med"/>
                  <a:tailEnd type="none" w="med" len="med"/>
                </a:ln>
              </p:spPr>
            </p:cxnSp>
          </p:grpSp>
          <p:sp>
            <p:nvSpPr>
              <p:cNvPr id="469" name="Shape 469"/>
              <p:cNvSpPr txBox="1"/>
              <p:nvPr/>
            </p:nvSpPr>
            <p:spPr>
              <a:xfrm>
                <a:off x="1431655625" y="429498128"/>
                <a:ext cx="336040849" cy="946484106"/>
              </a:xfrm>
              <a:prstGeom prst="rect">
                <a:avLst/>
              </a:prstGeom>
              <a:solidFill>
                <a:srgbClr val="FFFF00"/>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470" name="Shape 470"/>
              <p:cNvSpPr/>
              <p:nvPr/>
            </p:nvSpPr>
            <p:spPr>
              <a:xfrm flipH="1">
                <a:off x="1431655831" y="429498128"/>
                <a:ext cx="715827815" cy="946484106"/>
              </a:xfrm>
              <a:prstGeom prst="chevron">
                <a:avLst>
                  <a:gd name="adj" fmla="val 14600"/>
                </a:avLst>
              </a:prstGeom>
              <a:solidFill>
                <a:srgbClr val="FFFF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T</a:t>
                </a:r>
              </a:p>
            </p:txBody>
          </p:sp>
        </p:grpSp>
        <p:grpSp>
          <p:nvGrpSpPr>
            <p:cNvPr id="471" name="Shape 471"/>
            <p:cNvGrpSpPr/>
            <p:nvPr/>
          </p:nvGrpSpPr>
          <p:grpSpPr>
            <a:xfrm flipH="1">
              <a:off x="370255917" y="1201567939"/>
              <a:ext cx="1777227592" cy="306783243"/>
              <a:chOff x="0" y="0"/>
              <a:chExt cx="2147483647" cy="2147483647"/>
            </a:xfrm>
          </p:grpSpPr>
          <p:grpSp>
            <p:nvGrpSpPr>
              <p:cNvPr id="472" name="Shape 472"/>
              <p:cNvGrpSpPr/>
              <p:nvPr/>
            </p:nvGrpSpPr>
            <p:grpSpPr>
              <a:xfrm>
                <a:off x="0" y="0"/>
                <a:ext cx="1489318860" cy="2147483647"/>
                <a:chOff x="0" y="0"/>
                <a:chExt cx="2147483647" cy="2147483647"/>
              </a:xfrm>
            </p:grpSpPr>
            <p:sp>
              <p:nvSpPr>
                <p:cNvPr id="473" name="Shape 473"/>
                <p:cNvSpPr/>
                <p:nvPr/>
              </p:nvSpPr>
              <p:spPr>
                <a:xfrm>
                  <a:off x="0" y="0"/>
                  <a:ext cx="645104716" cy="998183596"/>
                </a:xfrm>
                <a:prstGeom prst="ellipse">
                  <a:avLst/>
                </a:prstGeom>
                <a:gradFill>
                  <a:gsLst>
                    <a:gs pos="0">
                      <a:srgbClr val="007F5B"/>
                    </a:gs>
                    <a:gs pos="50000">
                      <a:srgbClr val="00B886"/>
                    </a:gs>
                    <a:gs pos="100000">
                      <a:srgbClr val="00DBA1"/>
                    </a:gs>
                  </a:gsLst>
                  <a:lin ang="2700000" scaled="0"/>
                </a:gradFill>
                <a:ln w="381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474" name="Shape 474"/>
                <p:cNvSpPr/>
                <p:nvPr/>
              </p:nvSpPr>
              <p:spPr>
                <a:xfrm>
                  <a:off x="797063791" y="950461820"/>
                  <a:ext cx="828601090" cy="1197021826"/>
                </a:xfrm>
                <a:prstGeom prst="pentagon">
                  <a:avLst>
                    <a:gd name="hf" fmla="val 105146"/>
                    <a:gd name="vf" fmla="val 110557"/>
                  </a:avLst>
                </a:prstGeom>
                <a:gradFill>
                  <a:gsLst>
                    <a:gs pos="0">
                      <a:srgbClr val="004D00"/>
                    </a:gs>
                    <a:gs pos="50000">
                      <a:srgbClr val="007300"/>
                    </a:gs>
                    <a:gs pos="100000">
                      <a:srgbClr val="008A00"/>
                    </a:gs>
                  </a:gsLst>
                  <a:lin ang="2700000" scaled="0"/>
                </a:gradFill>
                <a:ln w="381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cxnSp>
              <p:nvCxnSpPr>
                <p:cNvPr id="475" name="Shape 475"/>
                <p:cNvCxnSpPr/>
                <p:nvPr/>
              </p:nvCxnSpPr>
              <p:spPr>
                <a:xfrm rot="10800000">
                  <a:off x="550489872" y="851040137"/>
                  <a:ext cx="246573486" cy="556754696"/>
                </a:xfrm>
                <a:prstGeom prst="straightConnector1">
                  <a:avLst/>
                </a:prstGeom>
                <a:noFill/>
                <a:ln w="38100" cap="flat" cmpd="sng">
                  <a:solidFill>
                    <a:srgbClr val="000000"/>
                  </a:solidFill>
                  <a:prstDash val="solid"/>
                  <a:miter/>
                  <a:headEnd type="none" w="med" len="med"/>
                  <a:tailEnd type="none" w="med" len="med"/>
                </a:ln>
              </p:spPr>
            </p:cxnSp>
            <p:cxnSp>
              <p:nvCxnSpPr>
                <p:cNvPr id="476" name="Shape 476"/>
                <p:cNvCxnSpPr/>
                <p:nvPr/>
              </p:nvCxnSpPr>
              <p:spPr>
                <a:xfrm rot="10800000" flipH="1">
                  <a:off x="1625664782" y="1348143721"/>
                  <a:ext cx="521818864" cy="59651112"/>
                </a:xfrm>
                <a:prstGeom prst="straightConnector1">
                  <a:avLst/>
                </a:prstGeom>
                <a:noFill/>
                <a:ln w="38100" cap="flat" cmpd="sng">
                  <a:solidFill>
                    <a:srgbClr val="000000"/>
                  </a:solidFill>
                  <a:prstDash val="solid"/>
                  <a:miter/>
                  <a:headEnd type="none" w="med" len="med"/>
                  <a:tailEnd type="none" w="med" len="med"/>
                </a:ln>
              </p:spPr>
            </p:cxnSp>
          </p:grpSp>
          <p:sp>
            <p:nvSpPr>
              <p:cNvPr id="477" name="Shape 477"/>
              <p:cNvSpPr txBox="1"/>
              <p:nvPr/>
            </p:nvSpPr>
            <p:spPr>
              <a:xfrm>
                <a:off x="1431655625" y="429498508"/>
                <a:ext cx="336040849" cy="946484072"/>
              </a:xfrm>
              <a:prstGeom prst="rect">
                <a:avLst/>
              </a:prstGeom>
              <a:solidFill>
                <a:srgbClr val="FFFF00"/>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478" name="Shape 478"/>
              <p:cNvSpPr/>
              <p:nvPr/>
            </p:nvSpPr>
            <p:spPr>
              <a:xfrm flipH="1">
                <a:off x="1431655831" y="429498508"/>
                <a:ext cx="715827815" cy="946484072"/>
              </a:xfrm>
              <a:prstGeom prst="chevron">
                <a:avLst>
                  <a:gd name="adj" fmla="val 14600"/>
                </a:avLst>
              </a:prstGeom>
              <a:solidFill>
                <a:srgbClr val="FFFF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T</a:t>
                </a:r>
              </a:p>
            </p:txBody>
          </p:sp>
        </p:grpSp>
        <p:grpSp>
          <p:nvGrpSpPr>
            <p:cNvPr id="479" name="Shape 479"/>
            <p:cNvGrpSpPr/>
            <p:nvPr/>
          </p:nvGrpSpPr>
          <p:grpSpPr>
            <a:xfrm flipH="1">
              <a:off x="296205227" y="1840700414"/>
              <a:ext cx="1851278420" cy="306783232"/>
              <a:chOff x="0" y="0"/>
              <a:chExt cx="2147483647" cy="2147483647"/>
            </a:xfrm>
          </p:grpSpPr>
          <p:grpSp>
            <p:nvGrpSpPr>
              <p:cNvPr id="480" name="Shape 480"/>
              <p:cNvGrpSpPr/>
              <p:nvPr/>
            </p:nvGrpSpPr>
            <p:grpSpPr>
              <a:xfrm>
                <a:off x="0" y="0"/>
                <a:ext cx="1460288273" cy="2147483647"/>
                <a:chOff x="0" y="0"/>
                <a:chExt cx="2147483646" cy="2147483647"/>
              </a:xfrm>
            </p:grpSpPr>
            <p:sp>
              <p:nvSpPr>
                <p:cNvPr id="481" name="Shape 481"/>
                <p:cNvSpPr/>
                <p:nvPr/>
              </p:nvSpPr>
              <p:spPr>
                <a:xfrm>
                  <a:off x="0" y="0"/>
                  <a:ext cx="642840761" cy="998180809"/>
                </a:xfrm>
                <a:prstGeom prst="ellipse">
                  <a:avLst/>
                </a:prstGeom>
                <a:gradFill>
                  <a:gsLst>
                    <a:gs pos="0">
                      <a:srgbClr val="007F5B"/>
                    </a:gs>
                    <a:gs pos="50000">
                      <a:srgbClr val="00B886"/>
                    </a:gs>
                    <a:gs pos="100000">
                      <a:srgbClr val="00DBA1"/>
                    </a:gs>
                  </a:gsLst>
                  <a:lin ang="2700000" scaled="0"/>
                </a:gradFill>
                <a:ln w="381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482" name="Shape 482"/>
                <p:cNvSpPr/>
                <p:nvPr/>
              </p:nvSpPr>
              <p:spPr>
                <a:xfrm>
                  <a:off x="797236328" y="950459035"/>
                  <a:ext cx="828114229" cy="1197024611"/>
                </a:xfrm>
                <a:prstGeom prst="pentagon">
                  <a:avLst>
                    <a:gd name="hf" fmla="val 105146"/>
                    <a:gd name="vf" fmla="val 110557"/>
                  </a:avLst>
                </a:prstGeom>
                <a:gradFill>
                  <a:gsLst>
                    <a:gs pos="0">
                      <a:srgbClr val="004D00"/>
                    </a:gs>
                    <a:gs pos="50000">
                      <a:srgbClr val="007300"/>
                    </a:gs>
                    <a:gs pos="100000">
                      <a:srgbClr val="008A00"/>
                    </a:gs>
                  </a:gsLst>
                  <a:lin ang="2700000" scaled="0"/>
                </a:gradFill>
                <a:ln w="381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cxnSp>
              <p:nvCxnSpPr>
                <p:cNvPr id="483" name="Shape 483"/>
                <p:cNvCxnSpPr/>
                <p:nvPr/>
              </p:nvCxnSpPr>
              <p:spPr>
                <a:xfrm rot="10800000">
                  <a:off x="550205342" y="851039462"/>
                  <a:ext cx="247030984" cy="556754716"/>
                </a:xfrm>
                <a:prstGeom prst="straightConnector1">
                  <a:avLst/>
                </a:prstGeom>
                <a:noFill/>
                <a:ln w="38100" cap="flat" cmpd="sng">
                  <a:solidFill>
                    <a:srgbClr val="000000"/>
                  </a:solidFill>
                  <a:prstDash val="solid"/>
                  <a:miter/>
                  <a:headEnd type="none" w="med" len="med"/>
                  <a:tailEnd type="none" w="med" len="med"/>
                </a:ln>
              </p:spPr>
            </p:cxnSp>
            <p:cxnSp>
              <p:nvCxnSpPr>
                <p:cNvPr id="484" name="Shape 484"/>
                <p:cNvCxnSpPr/>
                <p:nvPr/>
              </p:nvCxnSpPr>
              <p:spPr>
                <a:xfrm rot="10800000" flipH="1">
                  <a:off x="1625350202" y="1348140972"/>
                  <a:ext cx="522133444" cy="59653912"/>
                </a:xfrm>
                <a:prstGeom prst="straightConnector1">
                  <a:avLst/>
                </a:prstGeom>
                <a:noFill/>
                <a:ln w="38100" cap="flat" cmpd="sng">
                  <a:solidFill>
                    <a:srgbClr val="000000"/>
                  </a:solidFill>
                  <a:prstDash val="solid"/>
                  <a:miter/>
                  <a:headEnd type="none" w="med" len="med"/>
                  <a:tailEnd type="none" w="med" len="med"/>
                </a:ln>
              </p:spPr>
            </p:cxnSp>
          </p:grpSp>
          <p:sp>
            <p:nvSpPr>
              <p:cNvPr id="485" name="Shape 485"/>
              <p:cNvSpPr/>
              <p:nvPr/>
            </p:nvSpPr>
            <p:spPr>
              <a:xfrm>
                <a:off x="1445017581" y="429498128"/>
                <a:ext cx="702466066" cy="946484106"/>
              </a:xfrm>
              <a:prstGeom prst="homePlate">
                <a:avLst>
                  <a:gd name="adj" fmla="val 14604"/>
                </a:avLst>
              </a:prstGeom>
              <a:solidFill>
                <a:srgbClr val="FF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A</a:t>
                </a:r>
              </a:p>
            </p:txBody>
          </p:sp>
        </p:grpSp>
      </p:grpSp>
      <p:grpSp>
        <p:nvGrpSpPr>
          <p:cNvPr id="486" name="Shape 486"/>
          <p:cNvGrpSpPr/>
          <p:nvPr/>
        </p:nvGrpSpPr>
        <p:grpSpPr>
          <a:xfrm>
            <a:off x="3684712" y="571113"/>
            <a:ext cx="1973296" cy="5715754"/>
            <a:chOff x="0" y="0"/>
            <a:chExt cx="2147483647" cy="2147483647"/>
          </a:xfrm>
        </p:grpSpPr>
        <p:grpSp>
          <p:nvGrpSpPr>
            <p:cNvPr id="487" name="Shape 487"/>
            <p:cNvGrpSpPr/>
            <p:nvPr/>
          </p:nvGrpSpPr>
          <p:grpSpPr>
            <a:xfrm>
              <a:off x="123" y="0"/>
              <a:ext cx="1851278636" cy="306783232"/>
              <a:chOff x="0" y="0"/>
              <a:chExt cx="2147483647" cy="2147483647"/>
            </a:xfrm>
          </p:grpSpPr>
          <p:grpSp>
            <p:nvGrpSpPr>
              <p:cNvPr id="488" name="Shape 488"/>
              <p:cNvGrpSpPr/>
              <p:nvPr/>
            </p:nvGrpSpPr>
            <p:grpSpPr>
              <a:xfrm>
                <a:off x="0" y="0"/>
                <a:ext cx="1460289462" cy="2147483647"/>
                <a:chOff x="0" y="0"/>
                <a:chExt cx="2147483646" cy="2147483647"/>
              </a:xfrm>
            </p:grpSpPr>
            <p:sp>
              <p:nvSpPr>
                <p:cNvPr id="489" name="Shape 489"/>
                <p:cNvSpPr/>
                <p:nvPr/>
              </p:nvSpPr>
              <p:spPr>
                <a:xfrm>
                  <a:off x="0" y="0"/>
                  <a:ext cx="645648404" cy="998180809"/>
                </a:xfrm>
                <a:prstGeom prst="ellipse">
                  <a:avLst/>
                </a:prstGeom>
                <a:gradFill>
                  <a:gsLst>
                    <a:gs pos="0">
                      <a:srgbClr val="007F5B"/>
                    </a:gs>
                    <a:gs pos="50000">
                      <a:srgbClr val="00B886"/>
                    </a:gs>
                    <a:gs pos="100000">
                      <a:srgbClr val="00DBA1"/>
                    </a:gs>
                  </a:gsLst>
                  <a:lin ang="2700000" scaled="0"/>
                </a:gradFill>
                <a:ln w="381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490" name="Shape 490"/>
                <p:cNvSpPr/>
                <p:nvPr/>
              </p:nvSpPr>
              <p:spPr>
                <a:xfrm>
                  <a:off x="797235685" y="950459035"/>
                  <a:ext cx="828115295" cy="1197024611"/>
                </a:xfrm>
                <a:prstGeom prst="pentagon">
                  <a:avLst>
                    <a:gd name="hf" fmla="val 105146"/>
                    <a:gd name="vf" fmla="val 110557"/>
                  </a:avLst>
                </a:prstGeom>
                <a:gradFill>
                  <a:gsLst>
                    <a:gs pos="0">
                      <a:srgbClr val="004D00"/>
                    </a:gs>
                    <a:gs pos="50000">
                      <a:srgbClr val="007300"/>
                    </a:gs>
                    <a:gs pos="100000">
                      <a:srgbClr val="008A00"/>
                    </a:gs>
                  </a:gsLst>
                  <a:lin ang="2700000" scaled="0"/>
                </a:gradFill>
                <a:ln w="381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cxnSp>
              <p:nvCxnSpPr>
                <p:cNvPr id="491" name="Shape 491"/>
                <p:cNvCxnSpPr/>
                <p:nvPr/>
              </p:nvCxnSpPr>
              <p:spPr>
                <a:xfrm rot="10800000">
                  <a:off x="550204899" y="851039462"/>
                  <a:ext cx="247030785" cy="556754716"/>
                </a:xfrm>
                <a:prstGeom prst="straightConnector1">
                  <a:avLst/>
                </a:prstGeom>
                <a:noFill/>
                <a:ln w="38100" cap="flat" cmpd="sng">
                  <a:solidFill>
                    <a:srgbClr val="000000"/>
                  </a:solidFill>
                  <a:prstDash val="solid"/>
                  <a:miter/>
                  <a:headEnd type="none" w="med" len="med"/>
                  <a:tailEnd type="none" w="med" len="med"/>
                </a:ln>
              </p:spPr>
            </p:cxnSp>
            <p:cxnSp>
              <p:nvCxnSpPr>
                <p:cNvPr id="492" name="Shape 492"/>
                <p:cNvCxnSpPr/>
                <p:nvPr/>
              </p:nvCxnSpPr>
              <p:spPr>
                <a:xfrm rot="10800000" flipH="1">
                  <a:off x="1625350623" y="1348140972"/>
                  <a:ext cx="522133023" cy="59653912"/>
                </a:xfrm>
                <a:prstGeom prst="straightConnector1">
                  <a:avLst/>
                </a:prstGeom>
                <a:noFill/>
                <a:ln w="38100" cap="flat" cmpd="sng">
                  <a:solidFill>
                    <a:srgbClr val="000000"/>
                  </a:solidFill>
                  <a:prstDash val="solid"/>
                  <a:miter/>
                  <a:headEnd type="none" w="med" len="med"/>
                  <a:tailEnd type="none" w="med" len="med"/>
                </a:ln>
              </p:spPr>
            </p:cxnSp>
          </p:grpSp>
          <p:sp>
            <p:nvSpPr>
              <p:cNvPr id="493" name="Shape 493"/>
              <p:cNvSpPr/>
              <p:nvPr/>
            </p:nvSpPr>
            <p:spPr>
              <a:xfrm>
                <a:off x="1445018175" y="429498128"/>
                <a:ext cx="702465471" cy="946484106"/>
              </a:xfrm>
              <a:prstGeom prst="homePlate">
                <a:avLst>
                  <a:gd name="adj" fmla="val 14604"/>
                </a:avLst>
              </a:prstGeom>
              <a:solidFill>
                <a:srgbClr val="FF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A</a:t>
                </a:r>
              </a:p>
            </p:txBody>
          </p:sp>
        </p:grpSp>
        <p:grpSp>
          <p:nvGrpSpPr>
            <p:cNvPr id="494" name="Shape 494"/>
            <p:cNvGrpSpPr/>
            <p:nvPr/>
          </p:nvGrpSpPr>
          <p:grpSpPr>
            <a:xfrm>
              <a:off x="139" y="306783571"/>
              <a:ext cx="1777227651" cy="306783423"/>
              <a:chOff x="0" y="0"/>
              <a:chExt cx="2147483647" cy="2147483647"/>
            </a:xfrm>
          </p:grpSpPr>
          <p:sp>
            <p:nvSpPr>
              <p:cNvPr id="495" name="Shape 495"/>
              <p:cNvSpPr/>
              <p:nvPr/>
            </p:nvSpPr>
            <p:spPr>
              <a:xfrm>
                <a:off x="0" y="0"/>
                <a:ext cx="465288213" cy="998180809"/>
              </a:xfrm>
              <a:prstGeom prst="ellipse">
                <a:avLst/>
              </a:prstGeom>
              <a:gradFill>
                <a:gsLst>
                  <a:gs pos="0">
                    <a:srgbClr val="007F5B"/>
                  </a:gs>
                  <a:gs pos="50000">
                    <a:srgbClr val="00B886"/>
                  </a:gs>
                  <a:gs pos="100000">
                    <a:srgbClr val="00DBA1"/>
                  </a:gs>
                </a:gsLst>
                <a:lin ang="2700000" scaled="0"/>
              </a:gradFill>
              <a:ln w="381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496" name="Shape 496"/>
              <p:cNvSpPr/>
              <p:nvPr/>
            </p:nvSpPr>
            <p:spPr>
              <a:xfrm>
                <a:off x="574651252" y="950459035"/>
                <a:ext cx="598510886" cy="1197024611"/>
              </a:xfrm>
              <a:prstGeom prst="pentagon">
                <a:avLst>
                  <a:gd name="hf" fmla="val 105146"/>
                  <a:gd name="vf" fmla="val 110557"/>
                </a:avLst>
              </a:prstGeom>
              <a:gradFill>
                <a:gsLst>
                  <a:gs pos="0">
                    <a:srgbClr val="004D00"/>
                  </a:gs>
                  <a:gs pos="50000">
                    <a:srgbClr val="007300"/>
                  </a:gs>
                  <a:gs pos="100000">
                    <a:srgbClr val="008A00"/>
                  </a:gs>
                </a:gsLst>
                <a:lin ang="2700000" scaled="0"/>
              </a:gradFill>
              <a:ln w="381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497" name="Shape 497"/>
              <p:cNvSpPr/>
              <p:nvPr/>
            </p:nvSpPr>
            <p:spPr>
              <a:xfrm>
                <a:off x="1548972760" y="397682006"/>
                <a:ext cx="598510886" cy="950458945"/>
              </a:xfrm>
              <a:prstGeom prst="flowChartDelay">
                <a:avLst/>
              </a:prstGeom>
              <a:solidFill>
                <a:srgbClr val="7030A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C</a:t>
                </a:r>
              </a:p>
            </p:txBody>
          </p:sp>
          <p:cxnSp>
            <p:nvCxnSpPr>
              <p:cNvPr id="498" name="Shape 498"/>
              <p:cNvCxnSpPr/>
              <p:nvPr/>
            </p:nvCxnSpPr>
            <p:spPr>
              <a:xfrm rot="10800000">
                <a:off x="397682073" y="851039462"/>
                <a:ext cx="176969178" cy="556754716"/>
              </a:xfrm>
              <a:prstGeom prst="straightConnector1">
                <a:avLst/>
              </a:prstGeom>
              <a:noFill/>
              <a:ln w="38100" cap="flat" cmpd="sng">
                <a:solidFill>
                  <a:srgbClr val="000000"/>
                </a:solidFill>
                <a:prstDash val="solid"/>
                <a:miter/>
                <a:headEnd type="none" w="med" len="med"/>
                <a:tailEnd type="none" w="med" len="med"/>
              </a:ln>
            </p:spPr>
          </p:cxnSp>
          <p:cxnSp>
            <p:nvCxnSpPr>
              <p:cNvPr id="499" name="Shape 499"/>
              <p:cNvCxnSpPr/>
              <p:nvPr/>
            </p:nvCxnSpPr>
            <p:spPr>
              <a:xfrm rot="10800000" flipH="1">
                <a:off x="1173162548" y="1348140972"/>
                <a:ext cx="375810241" cy="59653912"/>
              </a:xfrm>
              <a:prstGeom prst="straightConnector1">
                <a:avLst/>
              </a:prstGeom>
              <a:noFill/>
              <a:ln w="38100" cap="flat" cmpd="sng">
                <a:solidFill>
                  <a:srgbClr val="000000"/>
                </a:solidFill>
                <a:prstDash val="solid"/>
                <a:miter/>
                <a:headEnd type="none" w="med" len="med"/>
                <a:tailEnd type="none" w="med" len="med"/>
              </a:ln>
            </p:spPr>
          </p:cxnSp>
        </p:grpSp>
        <p:grpSp>
          <p:nvGrpSpPr>
            <p:cNvPr id="500" name="Shape 500"/>
            <p:cNvGrpSpPr/>
            <p:nvPr/>
          </p:nvGrpSpPr>
          <p:grpSpPr>
            <a:xfrm>
              <a:off x="0" y="588001501"/>
              <a:ext cx="1777227814" cy="306783218"/>
              <a:chOff x="0" y="0"/>
              <a:chExt cx="2147483647" cy="2147483647"/>
            </a:xfrm>
          </p:grpSpPr>
          <p:grpSp>
            <p:nvGrpSpPr>
              <p:cNvPr id="501" name="Shape 501"/>
              <p:cNvGrpSpPr/>
              <p:nvPr/>
            </p:nvGrpSpPr>
            <p:grpSpPr>
              <a:xfrm>
                <a:off x="0" y="0"/>
                <a:ext cx="1489320060" cy="2147483647"/>
                <a:chOff x="0" y="0"/>
                <a:chExt cx="2147483646" cy="2147483647"/>
              </a:xfrm>
            </p:grpSpPr>
            <p:sp>
              <p:nvSpPr>
                <p:cNvPr id="502" name="Shape 502"/>
                <p:cNvSpPr/>
                <p:nvPr/>
              </p:nvSpPr>
              <p:spPr>
                <a:xfrm>
                  <a:off x="0" y="0"/>
                  <a:ext cx="645105929" cy="998183678"/>
                </a:xfrm>
                <a:prstGeom prst="ellipse">
                  <a:avLst/>
                </a:prstGeom>
                <a:gradFill>
                  <a:gsLst>
                    <a:gs pos="0">
                      <a:srgbClr val="007F5B"/>
                    </a:gs>
                    <a:gs pos="50000">
                      <a:srgbClr val="00B886"/>
                    </a:gs>
                    <a:gs pos="100000">
                      <a:srgbClr val="00DBA1"/>
                    </a:gs>
                  </a:gsLst>
                  <a:lin ang="2700000" scaled="0"/>
                </a:gradFill>
                <a:ln w="381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503" name="Shape 503"/>
                <p:cNvSpPr/>
                <p:nvPr/>
              </p:nvSpPr>
              <p:spPr>
                <a:xfrm>
                  <a:off x="797063149" y="950461722"/>
                  <a:ext cx="828602552" cy="1197021924"/>
                </a:xfrm>
                <a:prstGeom prst="pentagon">
                  <a:avLst>
                    <a:gd name="hf" fmla="val 105146"/>
                    <a:gd name="vf" fmla="val 110557"/>
                  </a:avLst>
                </a:prstGeom>
                <a:gradFill>
                  <a:gsLst>
                    <a:gs pos="0">
                      <a:srgbClr val="004D00"/>
                    </a:gs>
                    <a:gs pos="50000">
                      <a:srgbClr val="007300"/>
                    </a:gs>
                    <a:gs pos="100000">
                      <a:srgbClr val="008A00"/>
                    </a:gs>
                  </a:gsLst>
                  <a:lin ang="2700000" scaled="0"/>
                </a:gradFill>
                <a:ln w="381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cxnSp>
              <p:nvCxnSpPr>
                <p:cNvPr id="504" name="Shape 504"/>
                <p:cNvCxnSpPr/>
                <p:nvPr/>
              </p:nvCxnSpPr>
              <p:spPr>
                <a:xfrm rot="10800000">
                  <a:off x="550489428" y="851039502"/>
                  <a:ext cx="246573287" cy="556754742"/>
                </a:xfrm>
                <a:prstGeom prst="straightConnector1">
                  <a:avLst/>
                </a:prstGeom>
                <a:noFill/>
                <a:ln w="38100" cap="flat" cmpd="sng">
                  <a:solidFill>
                    <a:srgbClr val="000000"/>
                  </a:solidFill>
                  <a:prstDash val="solid"/>
                  <a:miter/>
                  <a:headEnd type="none" w="med" len="med"/>
                  <a:tailEnd type="none" w="med" len="med"/>
                </a:ln>
              </p:spPr>
            </p:cxnSp>
            <p:cxnSp>
              <p:nvCxnSpPr>
                <p:cNvPr id="505" name="Shape 505"/>
                <p:cNvCxnSpPr/>
                <p:nvPr/>
              </p:nvCxnSpPr>
              <p:spPr>
                <a:xfrm rot="10800000" flipH="1">
                  <a:off x="1625665202" y="1348143831"/>
                  <a:ext cx="521818444" cy="59651117"/>
                </a:xfrm>
                <a:prstGeom prst="straightConnector1">
                  <a:avLst/>
                </a:prstGeom>
                <a:noFill/>
                <a:ln w="38100" cap="flat" cmpd="sng">
                  <a:solidFill>
                    <a:srgbClr val="000000"/>
                  </a:solidFill>
                  <a:prstDash val="solid"/>
                  <a:miter/>
                  <a:headEnd type="none" w="med" len="med"/>
                  <a:tailEnd type="none" w="med" len="med"/>
                </a:ln>
              </p:spPr>
            </p:cxnSp>
          </p:grpSp>
          <p:sp>
            <p:nvSpPr>
              <p:cNvPr id="506" name="Shape 506"/>
              <p:cNvSpPr txBox="1"/>
              <p:nvPr/>
            </p:nvSpPr>
            <p:spPr>
              <a:xfrm>
                <a:off x="1431655625" y="429498148"/>
                <a:ext cx="336042005" cy="946484150"/>
              </a:xfrm>
              <a:prstGeom prst="rect">
                <a:avLst/>
              </a:prstGeom>
              <a:solidFill>
                <a:srgbClr val="FFFF00"/>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507" name="Shape 507"/>
              <p:cNvSpPr/>
              <p:nvPr/>
            </p:nvSpPr>
            <p:spPr>
              <a:xfrm flipH="1">
                <a:off x="1431655831" y="429498148"/>
                <a:ext cx="715827815" cy="946484150"/>
              </a:xfrm>
              <a:prstGeom prst="chevron">
                <a:avLst>
                  <a:gd name="adj" fmla="val 14600"/>
                </a:avLst>
              </a:prstGeom>
              <a:solidFill>
                <a:srgbClr val="FFFF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T</a:t>
                </a:r>
              </a:p>
            </p:txBody>
          </p:sp>
        </p:grpSp>
        <p:grpSp>
          <p:nvGrpSpPr>
            <p:cNvPr id="508" name="Shape 508"/>
            <p:cNvGrpSpPr/>
            <p:nvPr/>
          </p:nvGrpSpPr>
          <p:grpSpPr>
            <a:xfrm>
              <a:off x="37" y="1508351286"/>
              <a:ext cx="2147483609" cy="306783243"/>
              <a:chOff x="0" y="0"/>
              <a:chExt cx="2147483647" cy="2147483647"/>
            </a:xfrm>
          </p:grpSpPr>
          <p:sp>
            <p:nvSpPr>
              <p:cNvPr id="509" name="Shape 509"/>
              <p:cNvSpPr txBox="1"/>
              <p:nvPr/>
            </p:nvSpPr>
            <p:spPr>
              <a:xfrm>
                <a:off x="1196337622" y="342008562"/>
                <a:ext cx="598991521" cy="1033974254"/>
              </a:xfrm>
              <a:prstGeom prst="rect">
                <a:avLst/>
              </a:prstGeom>
              <a:solidFill>
                <a:srgbClr val="E31B2E"/>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G</a:t>
                </a:r>
              </a:p>
            </p:txBody>
          </p:sp>
          <p:grpSp>
            <p:nvGrpSpPr>
              <p:cNvPr id="510" name="Shape 510"/>
              <p:cNvGrpSpPr/>
              <p:nvPr/>
            </p:nvGrpSpPr>
            <p:grpSpPr>
              <a:xfrm>
                <a:off x="0" y="0"/>
                <a:ext cx="1244058991" cy="2147483647"/>
                <a:chOff x="0" y="0"/>
                <a:chExt cx="2147483647" cy="2147483647"/>
              </a:xfrm>
            </p:grpSpPr>
            <p:sp>
              <p:nvSpPr>
                <p:cNvPr id="511" name="Shape 511"/>
                <p:cNvSpPr/>
                <p:nvPr/>
              </p:nvSpPr>
              <p:spPr>
                <a:xfrm>
                  <a:off x="0" y="0"/>
                  <a:ext cx="644814012" cy="998183596"/>
                </a:xfrm>
                <a:prstGeom prst="ellipse">
                  <a:avLst/>
                </a:prstGeom>
                <a:gradFill>
                  <a:gsLst>
                    <a:gs pos="0">
                      <a:srgbClr val="007F5B"/>
                    </a:gs>
                    <a:gs pos="50000">
                      <a:srgbClr val="00B886"/>
                    </a:gs>
                    <a:gs pos="100000">
                      <a:srgbClr val="00DBA1"/>
                    </a:gs>
                  </a:gsLst>
                  <a:lin ang="2700000" scaled="0"/>
                </a:gradFill>
                <a:ln w="381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512" name="Shape 512"/>
                <p:cNvSpPr/>
                <p:nvPr/>
              </p:nvSpPr>
              <p:spPr>
                <a:xfrm>
                  <a:off x="798205949" y="950461820"/>
                  <a:ext cx="826609871" cy="1197021826"/>
                </a:xfrm>
                <a:prstGeom prst="pentagon">
                  <a:avLst>
                    <a:gd name="hf" fmla="val 105146"/>
                    <a:gd name="vf" fmla="val 110557"/>
                  </a:avLst>
                </a:prstGeom>
                <a:gradFill>
                  <a:gsLst>
                    <a:gs pos="0">
                      <a:srgbClr val="004D00"/>
                    </a:gs>
                    <a:gs pos="50000">
                      <a:srgbClr val="007300"/>
                    </a:gs>
                    <a:gs pos="100000">
                      <a:srgbClr val="008A00"/>
                    </a:gs>
                  </a:gsLst>
                  <a:lin ang="2700000" scaled="0"/>
                </a:gradFill>
                <a:ln w="381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cxnSp>
              <p:nvCxnSpPr>
                <p:cNvPr id="513" name="Shape 513"/>
                <p:cNvCxnSpPr/>
                <p:nvPr/>
              </p:nvCxnSpPr>
              <p:spPr>
                <a:xfrm rot="10800000">
                  <a:off x="551074011" y="851040137"/>
                  <a:ext cx="247131937" cy="556754696"/>
                </a:xfrm>
                <a:prstGeom prst="straightConnector1">
                  <a:avLst/>
                </a:prstGeom>
                <a:noFill/>
                <a:ln w="38100" cap="flat" cmpd="sng">
                  <a:solidFill>
                    <a:srgbClr val="000000"/>
                  </a:solidFill>
                  <a:prstDash val="solid"/>
                  <a:miter/>
                  <a:headEnd type="none" w="med" len="med"/>
                  <a:tailEnd type="none" w="med" len="med"/>
                </a:ln>
              </p:spPr>
            </p:cxnSp>
            <p:cxnSp>
              <p:nvCxnSpPr>
                <p:cNvPr id="514" name="Shape 514"/>
                <p:cNvCxnSpPr/>
                <p:nvPr/>
              </p:nvCxnSpPr>
              <p:spPr>
                <a:xfrm rot="10800000" flipH="1">
                  <a:off x="1624815788" y="1348143721"/>
                  <a:ext cx="522667858" cy="59651112"/>
                </a:xfrm>
                <a:prstGeom prst="straightConnector1">
                  <a:avLst/>
                </a:prstGeom>
                <a:noFill/>
                <a:ln w="38100" cap="flat" cmpd="sng">
                  <a:solidFill>
                    <a:srgbClr val="000000"/>
                  </a:solidFill>
                  <a:prstDash val="solid"/>
                  <a:miter/>
                  <a:headEnd type="none" w="med" len="med"/>
                  <a:tailEnd type="none" w="med" len="med"/>
                </a:ln>
              </p:spPr>
            </p:cxnSp>
          </p:grpSp>
          <p:sp>
            <p:nvSpPr>
              <p:cNvPr id="515" name="Shape 515"/>
              <p:cNvSpPr/>
              <p:nvPr/>
            </p:nvSpPr>
            <p:spPr>
              <a:xfrm flipH="1">
                <a:off x="1584695236" y="342008562"/>
                <a:ext cx="562788410" cy="1037951913"/>
              </a:xfrm>
              <a:prstGeom prst="flowChartDelay">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grpSp>
        <p:grpSp>
          <p:nvGrpSpPr>
            <p:cNvPr id="516" name="Shape 516"/>
            <p:cNvGrpSpPr/>
            <p:nvPr/>
          </p:nvGrpSpPr>
          <p:grpSpPr>
            <a:xfrm>
              <a:off x="139" y="894785134"/>
              <a:ext cx="1777227651" cy="306783408"/>
              <a:chOff x="0" y="0"/>
              <a:chExt cx="2147483647" cy="2147483647"/>
            </a:xfrm>
          </p:grpSpPr>
          <p:sp>
            <p:nvSpPr>
              <p:cNvPr id="517" name="Shape 517"/>
              <p:cNvSpPr/>
              <p:nvPr/>
            </p:nvSpPr>
            <p:spPr>
              <a:xfrm>
                <a:off x="0" y="0"/>
                <a:ext cx="465288213" cy="998183678"/>
              </a:xfrm>
              <a:prstGeom prst="ellipse">
                <a:avLst/>
              </a:prstGeom>
              <a:gradFill>
                <a:gsLst>
                  <a:gs pos="0">
                    <a:srgbClr val="007F5B"/>
                  </a:gs>
                  <a:gs pos="50000">
                    <a:srgbClr val="00B886"/>
                  </a:gs>
                  <a:gs pos="100000">
                    <a:srgbClr val="00DBA1"/>
                  </a:gs>
                </a:gsLst>
                <a:lin ang="2700000" scaled="0"/>
              </a:gradFill>
              <a:ln w="381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518" name="Shape 518"/>
              <p:cNvSpPr/>
              <p:nvPr/>
            </p:nvSpPr>
            <p:spPr>
              <a:xfrm>
                <a:off x="574651252" y="950461722"/>
                <a:ext cx="598510886" cy="1197021924"/>
              </a:xfrm>
              <a:prstGeom prst="pentagon">
                <a:avLst>
                  <a:gd name="hf" fmla="val 105146"/>
                  <a:gd name="vf" fmla="val 110557"/>
                </a:avLst>
              </a:prstGeom>
              <a:gradFill>
                <a:gsLst>
                  <a:gs pos="0">
                    <a:srgbClr val="004D00"/>
                  </a:gs>
                  <a:gs pos="50000">
                    <a:srgbClr val="007300"/>
                  </a:gs>
                  <a:gs pos="100000">
                    <a:srgbClr val="008A00"/>
                  </a:gs>
                </a:gsLst>
                <a:lin ang="2700000" scaled="0"/>
              </a:gradFill>
              <a:ln w="381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519" name="Shape 519"/>
              <p:cNvSpPr/>
              <p:nvPr/>
            </p:nvSpPr>
            <p:spPr>
              <a:xfrm>
                <a:off x="1548972760" y="397682025"/>
                <a:ext cx="598510886" cy="950461811"/>
              </a:xfrm>
              <a:prstGeom prst="flowChartDelay">
                <a:avLst/>
              </a:prstGeom>
              <a:solidFill>
                <a:srgbClr val="7030A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C</a:t>
                </a:r>
              </a:p>
            </p:txBody>
          </p:sp>
          <p:cxnSp>
            <p:nvCxnSpPr>
              <p:cNvPr id="520" name="Shape 520"/>
              <p:cNvCxnSpPr/>
              <p:nvPr/>
            </p:nvCxnSpPr>
            <p:spPr>
              <a:xfrm rot="10800000">
                <a:off x="397682073" y="851039502"/>
                <a:ext cx="176969178" cy="556754742"/>
              </a:xfrm>
              <a:prstGeom prst="straightConnector1">
                <a:avLst/>
              </a:prstGeom>
              <a:noFill/>
              <a:ln w="38100" cap="flat" cmpd="sng">
                <a:solidFill>
                  <a:srgbClr val="000000"/>
                </a:solidFill>
                <a:prstDash val="solid"/>
                <a:miter/>
                <a:headEnd type="none" w="med" len="med"/>
                <a:tailEnd type="none" w="med" len="med"/>
              </a:ln>
            </p:spPr>
          </p:cxnSp>
          <p:cxnSp>
            <p:nvCxnSpPr>
              <p:cNvPr id="521" name="Shape 521"/>
              <p:cNvCxnSpPr/>
              <p:nvPr/>
            </p:nvCxnSpPr>
            <p:spPr>
              <a:xfrm rot="10800000" flipH="1">
                <a:off x="1173162548" y="1348143831"/>
                <a:ext cx="375810241" cy="59651117"/>
              </a:xfrm>
              <a:prstGeom prst="straightConnector1">
                <a:avLst/>
              </a:prstGeom>
              <a:noFill/>
              <a:ln w="38100" cap="flat" cmpd="sng">
                <a:solidFill>
                  <a:srgbClr val="000000"/>
                </a:solidFill>
                <a:prstDash val="solid"/>
                <a:miter/>
                <a:headEnd type="none" w="med" len="med"/>
                <a:tailEnd type="none" w="med" len="med"/>
              </a:ln>
            </p:spPr>
          </p:cxnSp>
        </p:grpSp>
        <p:grpSp>
          <p:nvGrpSpPr>
            <p:cNvPr id="522" name="Shape 522"/>
            <p:cNvGrpSpPr/>
            <p:nvPr/>
          </p:nvGrpSpPr>
          <p:grpSpPr>
            <a:xfrm>
              <a:off x="123" y="1201567939"/>
              <a:ext cx="1851278636" cy="306783243"/>
              <a:chOff x="0" y="0"/>
              <a:chExt cx="2147483647" cy="2147483647"/>
            </a:xfrm>
          </p:grpSpPr>
          <p:grpSp>
            <p:nvGrpSpPr>
              <p:cNvPr id="523" name="Shape 523"/>
              <p:cNvGrpSpPr/>
              <p:nvPr/>
            </p:nvGrpSpPr>
            <p:grpSpPr>
              <a:xfrm>
                <a:off x="0" y="0"/>
                <a:ext cx="1460289462" cy="2147483647"/>
                <a:chOff x="0" y="0"/>
                <a:chExt cx="2147483646" cy="2147483647"/>
              </a:xfrm>
            </p:grpSpPr>
            <p:sp>
              <p:nvSpPr>
                <p:cNvPr id="524" name="Shape 524"/>
                <p:cNvSpPr/>
                <p:nvPr/>
              </p:nvSpPr>
              <p:spPr>
                <a:xfrm>
                  <a:off x="0" y="0"/>
                  <a:ext cx="645648404" cy="998183596"/>
                </a:xfrm>
                <a:prstGeom prst="ellipse">
                  <a:avLst/>
                </a:prstGeom>
                <a:gradFill>
                  <a:gsLst>
                    <a:gs pos="0">
                      <a:srgbClr val="007F5B"/>
                    </a:gs>
                    <a:gs pos="50000">
                      <a:srgbClr val="00B886"/>
                    </a:gs>
                    <a:gs pos="100000">
                      <a:srgbClr val="00DBA1"/>
                    </a:gs>
                  </a:gsLst>
                  <a:lin ang="2700000" scaled="0"/>
                </a:gradFill>
                <a:ln w="381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525" name="Shape 525"/>
                <p:cNvSpPr/>
                <p:nvPr/>
              </p:nvSpPr>
              <p:spPr>
                <a:xfrm>
                  <a:off x="797235685" y="950461820"/>
                  <a:ext cx="828115295" cy="1197021826"/>
                </a:xfrm>
                <a:prstGeom prst="pentagon">
                  <a:avLst>
                    <a:gd name="hf" fmla="val 105146"/>
                    <a:gd name="vf" fmla="val 110557"/>
                  </a:avLst>
                </a:prstGeom>
                <a:gradFill>
                  <a:gsLst>
                    <a:gs pos="0">
                      <a:srgbClr val="004D00"/>
                    </a:gs>
                    <a:gs pos="50000">
                      <a:srgbClr val="007300"/>
                    </a:gs>
                    <a:gs pos="100000">
                      <a:srgbClr val="008A00"/>
                    </a:gs>
                  </a:gsLst>
                  <a:lin ang="2700000" scaled="0"/>
                </a:gradFill>
                <a:ln w="381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cxnSp>
              <p:nvCxnSpPr>
                <p:cNvPr id="526" name="Shape 526"/>
                <p:cNvCxnSpPr/>
                <p:nvPr/>
              </p:nvCxnSpPr>
              <p:spPr>
                <a:xfrm rot="10800000">
                  <a:off x="550204899" y="851040137"/>
                  <a:ext cx="247030785" cy="556754696"/>
                </a:xfrm>
                <a:prstGeom prst="straightConnector1">
                  <a:avLst/>
                </a:prstGeom>
                <a:noFill/>
                <a:ln w="38100" cap="flat" cmpd="sng">
                  <a:solidFill>
                    <a:srgbClr val="000000"/>
                  </a:solidFill>
                  <a:prstDash val="solid"/>
                  <a:miter/>
                  <a:headEnd type="none" w="med" len="med"/>
                  <a:tailEnd type="none" w="med" len="med"/>
                </a:ln>
              </p:spPr>
            </p:cxnSp>
            <p:cxnSp>
              <p:nvCxnSpPr>
                <p:cNvPr id="527" name="Shape 527"/>
                <p:cNvCxnSpPr/>
                <p:nvPr/>
              </p:nvCxnSpPr>
              <p:spPr>
                <a:xfrm rot="10800000" flipH="1">
                  <a:off x="1625350623" y="1348143721"/>
                  <a:ext cx="522133023" cy="59651112"/>
                </a:xfrm>
                <a:prstGeom prst="straightConnector1">
                  <a:avLst/>
                </a:prstGeom>
                <a:noFill/>
                <a:ln w="38100" cap="flat" cmpd="sng">
                  <a:solidFill>
                    <a:srgbClr val="000000"/>
                  </a:solidFill>
                  <a:prstDash val="solid"/>
                  <a:miter/>
                  <a:headEnd type="none" w="med" len="med"/>
                  <a:tailEnd type="none" w="med" len="med"/>
                </a:ln>
              </p:spPr>
            </p:cxnSp>
          </p:grpSp>
          <p:sp>
            <p:nvSpPr>
              <p:cNvPr id="528" name="Shape 528"/>
              <p:cNvSpPr/>
              <p:nvPr/>
            </p:nvSpPr>
            <p:spPr>
              <a:xfrm>
                <a:off x="1445018175" y="429498508"/>
                <a:ext cx="702465471" cy="946484072"/>
              </a:xfrm>
              <a:prstGeom prst="homePlate">
                <a:avLst>
                  <a:gd name="adj" fmla="val 14604"/>
                </a:avLst>
              </a:prstGeom>
              <a:solidFill>
                <a:srgbClr val="FF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A</a:t>
                </a:r>
              </a:p>
            </p:txBody>
          </p:sp>
        </p:grpSp>
        <p:grpSp>
          <p:nvGrpSpPr>
            <p:cNvPr id="529" name="Shape 529"/>
            <p:cNvGrpSpPr/>
            <p:nvPr/>
          </p:nvGrpSpPr>
          <p:grpSpPr>
            <a:xfrm>
              <a:off x="0" y="1840700414"/>
              <a:ext cx="1777227814" cy="306783232"/>
              <a:chOff x="0" y="0"/>
              <a:chExt cx="2147483647" cy="2147483647"/>
            </a:xfrm>
          </p:grpSpPr>
          <p:grpSp>
            <p:nvGrpSpPr>
              <p:cNvPr id="530" name="Shape 530"/>
              <p:cNvGrpSpPr/>
              <p:nvPr/>
            </p:nvGrpSpPr>
            <p:grpSpPr>
              <a:xfrm>
                <a:off x="0" y="0"/>
                <a:ext cx="1489320060" cy="2147483647"/>
                <a:chOff x="0" y="0"/>
                <a:chExt cx="2147483646" cy="2147483647"/>
              </a:xfrm>
            </p:grpSpPr>
            <p:sp>
              <p:nvSpPr>
                <p:cNvPr id="531" name="Shape 531"/>
                <p:cNvSpPr/>
                <p:nvPr/>
              </p:nvSpPr>
              <p:spPr>
                <a:xfrm>
                  <a:off x="0" y="0"/>
                  <a:ext cx="645105929" cy="998180809"/>
                </a:xfrm>
                <a:prstGeom prst="ellipse">
                  <a:avLst/>
                </a:prstGeom>
                <a:gradFill>
                  <a:gsLst>
                    <a:gs pos="0">
                      <a:srgbClr val="007F5B"/>
                    </a:gs>
                    <a:gs pos="50000">
                      <a:srgbClr val="00B886"/>
                    </a:gs>
                    <a:gs pos="100000">
                      <a:srgbClr val="00DBA1"/>
                    </a:gs>
                  </a:gsLst>
                  <a:lin ang="2700000" scaled="0"/>
                </a:gradFill>
                <a:ln w="381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532" name="Shape 532"/>
                <p:cNvSpPr/>
                <p:nvPr/>
              </p:nvSpPr>
              <p:spPr>
                <a:xfrm>
                  <a:off x="797063149" y="950459035"/>
                  <a:ext cx="828602552" cy="1197024611"/>
                </a:xfrm>
                <a:prstGeom prst="pentagon">
                  <a:avLst>
                    <a:gd name="hf" fmla="val 105146"/>
                    <a:gd name="vf" fmla="val 110557"/>
                  </a:avLst>
                </a:prstGeom>
                <a:gradFill>
                  <a:gsLst>
                    <a:gs pos="0">
                      <a:srgbClr val="004D00"/>
                    </a:gs>
                    <a:gs pos="50000">
                      <a:srgbClr val="007300"/>
                    </a:gs>
                    <a:gs pos="100000">
                      <a:srgbClr val="008A00"/>
                    </a:gs>
                  </a:gsLst>
                  <a:lin ang="2700000" scaled="0"/>
                </a:gradFill>
                <a:ln w="381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cxnSp>
              <p:nvCxnSpPr>
                <p:cNvPr id="533" name="Shape 533"/>
                <p:cNvCxnSpPr/>
                <p:nvPr/>
              </p:nvCxnSpPr>
              <p:spPr>
                <a:xfrm rot="10800000">
                  <a:off x="550489428" y="851039462"/>
                  <a:ext cx="246573287" cy="556754716"/>
                </a:xfrm>
                <a:prstGeom prst="straightConnector1">
                  <a:avLst/>
                </a:prstGeom>
                <a:noFill/>
                <a:ln w="38100" cap="flat" cmpd="sng">
                  <a:solidFill>
                    <a:srgbClr val="000000"/>
                  </a:solidFill>
                  <a:prstDash val="solid"/>
                  <a:miter/>
                  <a:headEnd type="none" w="med" len="med"/>
                  <a:tailEnd type="none" w="med" len="med"/>
                </a:ln>
              </p:spPr>
            </p:cxnSp>
            <p:cxnSp>
              <p:nvCxnSpPr>
                <p:cNvPr id="534" name="Shape 534"/>
                <p:cNvCxnSpPr/>
                <p:nvPr/>
              </p:nvCxnSpPr>
              <p:spPr>
                <a:xfrm rot="10800000" flipH="1">
                  <a:off x="1625665202" y="1348140972"/>
                  <a:ext cx="521818444" cy="59653912"/>
                </a:xfrm>
                <a:prstGeom prst="straightConnector1">
                  <a:avLst/>
                </a:prstGeom>
                <a:noFill/>
                <a:ln w="38100" cap="flat" cmpd="sng">
                  <a:solidFill>
                    <a:srgbClr val="000000"/>
                  </a:solidFill>
                  <a:prstDash val="solid"/>
                  <a:miter/>
                  <a:headEnd type="none" w="med" len="med"/>
                  <a:tailEnd type="none" w="med" len="med"/>
                </a:ln>
              </p:spPr>
            </p:cxnSp>
          </p:grpSp>
          <p:sp>
            <p:nvSpPr>
              <p:cNvPr id="535" name="Shape 535"/>
              <p:cNvSpPr txBox="1"/>
              <p:nvPr/>
            </p:nvSpPr>
            <p:spPr>
              <a:xfrm>
                <a:off x="1431655625" y="429498128"/>
                <a:ext cx="336042005" cy="946484106"/>
              </a:xfrm>
              <a:prstGeom prst="rect">
                <a:avLst/>
              </a:prstGeom>
              <a:solidFill>
                <a:srgbClr val="FFFF00"/>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536" name="Shape 536"/>
              <p:cNvSpPr/>
              <p:nvPr/>
            </p:nvSpPr>
            <p:spPr>
              <a:xfrm flipH="1">
                <a:off x="1431655831" y="429498128"/>
                <a:ext cx="715827815" cy="946484106"/>
              </a:xfrm>
              <a:prstGeom prst="chevron">
                <a:avLst>
                  <a:gd name="adj" fmla="val 14600"/>
                </a:avLst>
              </a:prstGeom>
              <a:solidFill>
                <a:srgbClr val="FFFF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T</a:t>
                </a:r>
              </a:p>
            </p:txBody>
          </p:sp>
        </p:grpSp>
      </p:grpSp>
      <p:grpSp>
        <p:nvGrpSpPr>
          <p:cNvPr id="537" name="Shape 537"/>
          <p:cNvGrpSpPr/>
          <p:nvPr/>
        </p:nvGrpSpPr>
        <p:grpSpPr>
          <a:xfrm flipH="1">
            <a:off x="5304001" y="4441969"/>
            <a:ext cx="2200111" cy="975307"/>
            <a:chOff x="0" y="0"/>
            <a:chExt cx="2147483647" cy="2147483647"/>
          </a:xfrm>
        </p:grpSpPr>
        <p:sp>
          <p:nvSpPr>
            <p:cNvPr id="538" name="Shape 538"/>
            <p:cNvSpPr/>
            <p:nvPr/>
          </p:nvSpPr>
          <p:spPr>
            <a:xfrm>
              <a:off x="0" y="0"/>
              <a:ext cx="465288213" cy="998183678"/>
            </a:xfrm>
            <a:prstGeom prst="ellipse">
              <a:avLst/>
            </a:prstGeom>
            <a:gradFill>
              <a:gsLst>
                <a:gs pos="0">
                  <a:srgbClr val="007F5B"/>
                </a:gs>
                <a:gs pos="50000">
                  <a:srgbClr val="00B886"/>
                </a:gs>
                <a:gs pos="100000">
                  <a:srgbClr val="00DBA1"/>
                </a:gs>
              </a:gsLst>
              <a:lin ang="2700000" scaled="0"/>
            </a:gradFill>
            <a:ln w="381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539" name="Shape 539"/>
            <p:cNvSpPr/>
            <p:nvPr/>
          </p:nvSpPr>
          <p:spPr>
            <a:xfrm>
              <a:off x="574651252" y="950461722"/>
              <a:ext cx="598510886" cy="1197021924"/>
            </a:xfrm>
            <a:prstGeom prst="pentagon">
              <a:avLst>
                <a:gd name="hf" fmla="val 105146"/>
                <a:gd name="vf" fmla="val 110557"/>
              </a:avLst>
            </a:prstGeom>
            <a:gradFill>
              <a:gsLst>
                <a:gs pos="0">
                  <a:srgbClr val="004D00"/>
                </a:gs>
                <a:gs pos="50000">
                  <a:srgbClr val="007300"/>
                </a:gs>
                <a:gs pos="100000">
                  <a:srgbClr val="008A00"/>
                </a:gs>
              </a:gsLst>
              <a:lin ang="2700000" scaled="0"/>
            </a:gradFill>
            <a:ln w="381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cxnSp>
          <p:nvCxnSpPr>
            <p:cNvPr id="540" name="Shape 540"/>
            <p:cNvCxnSpPr/>
            <p:nvPr/>
          </p:nvCxnSpPr>
          <p:spPr>
            <a:xfrm rot="10800000">
              <a:off x="397682073" y="851039502"/>
              <a:ext cx="176969178" cy="556754742"/>
            </a:xfrm>
            <a:prstGeom prst="straightConnector1">
              <a:avLst/>
            </a:prstGeom>
            <a:noFill/>
            <a:ln w="38100" cap="flat" cmpd="sng">
              <a:solidFill>
                <a:srgbClr val="000000"/>
              </a:solidFill>
              <a:prstDash val="solid"/>
              <a:miter/>
              <a:headEnd type="none" w="med" len="med"/>
              <a:tailEnd type="none" w="med" len="med"/>
            </a:ln>
          </p:spPr>
        </p:cxnSp>
        <p:cxnSp>
          <p:nvCxnSpPr>
            <p:cNvPr id="541" name="Shape 541"/>
            <p:cNvCxnSpPr/>
            <p:nvPr/>
          </p:nvCxnSpPr>
          <p:spPr>
            <a:xfrm rot="10800000" flipH="1">
              <a:off x="1173162548" y="1348143831"/>
              <a:ext cx="375810241" cy="59651117"/>
            </a:xfrm>
            <a:prstGeom prst="straightConnector1">
              <a:avLst/>
            </a:prstGeom>
            <a:noFill/>
            <a:ln w="38100" cap="flat" cmpd="sng">
              <a:solidFill>
                <a:srgbClr val="000000"/>
              </a:solidFill>
              <a:prstDash val="solid"/>
              <a:miter/>
              <a:headEnd type="none" w="med" len="med"/>
              <a:tailEnd type="none" w="med" len="med"/>
            </a:ln>
          </p:spPr>
        </p:cxnSp>
        <p:sp>
          <p:nvSpPr>
            <p:cNvPr id="542" name="Shape 542"/>
            <p:cNvSpPr/>
            <p:nvPr/>
          </p:nvSpPr>
          <p:spPr>
            <a:xfrm>
              <a:off x="1548972760" y="397682025"/>
              <a:ext cx="598510886" cy="950461811"/>
            </a:xfrm>
            <a:prstGeom prst="flowChartDelay">
              <a:avLst/>
            </a:prstGeom>
            <a:solidFill>
              <a:srgbClr val="7030A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C</a:t>
              </a:r>
            </a:p>
          </p:txBody>
        </p:sp>
      </p:grpSp>
      <p:cxnSp>
        <p:nvCxnSpPr>
          <p:cNvPr id="543" name="Shape 543"/>
          <p:cNvCxnSpPr/>
          <p:nvPr/>
        </p:nvCxnSpPr>
        <p:spPr>
          <a:xfrm>
            <a:off x="2657475" y="839787"/>
            <a:ext cx="3114675" cy="0"/>
          </a:xfrm>
          <a:prstGeom prst="straightConnector1">
            <a:avLst/>
          </a:prstGeom>
          <a:noFill/>
          <a:ln w="9525" cap="flat" cmpd="sng">
            <a:solidFill>
              <a:schemeClr val="lt2"/>
            </a:solidFill>
            <a:prstDash val="solid"/>
            <a:miter/>
            <a:headEnd type="none" w="med" len="med"/>
            <a:tailEnd type="stealth" w="lg" len="lg"/>
          </a:ln>
        </p:spPr>
      </p:cxnSp>
      <p:cxnSp>
        <p:nvCxnSpPr>
          <p:cNvPr id="544" name="Shape 544"/>
          <p:cNvCxnSpPr/>
          <p:nvPr/>
        </p:nvCxnSpPr>
        <p:spPr>
          <a:xfrm>
            <a:off x="2700336" y="1700211"/>
            <a:ext cx="3114675" cy="0"/>
          </a:xfrm>
          <a:prstGeom prst="straightConnector1">
            <a:avLst/>
          </a:prstGeom>
          <a:noFill/>
          <a:ln w="9525" cap="flat" cmpd="sng">
            <a:solidFill>
              <a:schemeClr val="lt2"/>
            </a:solidFill>
            <a:prstDash val="solid"/>
            <a:miter/>
            <a:headEnd type="none" w="med" len="med"/>
            <a:tailEnd type="stealth" w="lg" len="lg"/>
          </a:ln>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86"/>
                                        </p:tgtEl>
                                        <p:attrNameLst>
                                          <p:attrName>style.visibility</p:attrName>
                                        </p:attrNameLst>
                                      </p:cBhvr>
                                      <p:to>
                                        <p:strVal val="visible"/>
                                      </p:to>
                                    </p:set>
                                    <p:anim calcmode="lin" valueType="num">
                                      <p:cBhvr additive="base">
                                        <p:cTn id="7" dur="2500"/>
                                        <p:tgtEl>
                                          <p:spTgt spid="48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Shape 549"/>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4400" b="0" i="0" u="none" strike="noStrike" cap="none">
                <a:solidFill>
                  <a:schemeClr val="dk2"/>
                </a:solidFill>
                <a:latin typeface="Comic Sans MS"/>
                <a:ea typeface="Comic Sans MS"/>
                <a:cs typeface="Comic Sans MS"/>
                <a:sym typeface="Comic Sans MS"/>
              </a:rPr>
              <a:t>Hydrogen bonds: A&amp;T, C&amp;G</a:t>
            </a:r>
          </a:p>
        </p:txBody>
      </p:sp>
      <p:sp>
        <p:nvSpPr>
          <p:cNvPr id="550" name="Shape 550"/>
          <p:cNvSpPr txBox="1">
            <a:spLocks noGrp="1"/>
          </p:cNvSpPr>
          <p:nvPr>
            <p:ph type="body" idx="1"/>
          </p:nvPr>
        </p:nvSpPr>
        <p:spPr>
          <a:xfrm>
            <a:off x="685800" y="1981200"/>
            <a:ext cx="7772400"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Comic Sans MS"/>
              <a:buNone/>
            </a:pPr>
            <a:endParaRPr sz="3200">
              <a:solidFill>
                <a:schemeClr val="dk1"/>
              </a:solidFill>
              <a:latin typeface="Comic Sans MS"/>
              <a:ea typeface="Comic Sans MS"/>
              <a:cs typeface="Comic Sans MS"/>
              <a:sym typeface="Comic Sans MS"/>
            </a:endParaRPr>
          </a:p>
        </p:txBody>
      </p:sp>
      <p:sp>
        <p:nvSpPr>
          <p:cNvPr id="551" name="Shape 551"/>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a:solidFill>
                  <a:schemeClr val="dk1"/>
                </a:solidFill>
                <a:latin typeface="Comic Sans MS"/>
                <a:ea typeface="Comic Sans MS"/>
                <a:cs typeface="Comic Sans MS"/>
                <a:sym typeface="Comic Sans MS"/>
              </a:rPr>
              <a:t>26</a:t>
            </a:fld>
            <a:endParaRPr lang="en-US" sz="1400" b="0" i="0" u="none">
              <a:solidFill>
                <a:schemeClr val="dk1"/>
              </a:solidFill>
              <a:latin typeface="Comic Sans MS"/>
              <a:ea typeface="Comic Sans MS"/>
              <a:cs typeface="Comic Sans MS"/>
              <a:sym typeface="Comic Sans MS"/>
            </a:endParaRPr>
          </a:p>
        </p:txBody>
      </p:sp>
      <p:pic>
        <p:nvPicPr>
          <p:cNvPr id="552" name="Shape 552" descr="http://rosalind.info/media/basepairing.png"/>
          <p:cNvPicPr preferRelativeResize="0"/>
          <p:nvPr/>
        </p:nvPicPr>
        <p:blipFill rotWithShape="1">
          <a:blip r:embed="rId3">
            <a:alphaModFix/>
          </a:blip>
          <a:srcRect/>
          <a:stretch/>
        </p:blipFill>
        <p:spPr>
          <a:xfrm>
            <a:off x="1166812" y="1951036"/>
            <a:ext cx="6934199" cy="3794124"/>
          </a:xfrm>
          <a:prstGeom prst="rect">
            <a:avLst/>
          </a:prstGeom>
          <a:noFill/>
          <a:ln>
            <a:noFill/>
          </a:ln>
        </p:spPr>
      </p:pic>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Shape 557"/>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4400" b="0" i="0" u="none" strike="noStrike" cap="none">
                <a:solidFill>
                  <a:schemeClr val="dk2"/>
                </a:solidFill>
                <a:latin typeface="Comic Sans MS"/>
                <a:ea typeface="Comic Sans MS"/>
                <a:cs typeface="Comic Sans MS"/>
                <a:sym typeface="Comic Sans MS"/>
              </a:rPr>
              <a:t>Base Pairs: Let’s Practice!</a:t>
            </a:r>
          </a:p>
        </p:txBody>
      </p:sp>
      <p:sp>
        <p:nvSpPr>
          <p:cNvPr id="558" name="Shape 558"/>
          <p:cNvSpPr txBox="1">
            <a:spLocks noGrp="1"/>
          </p:cNvSpPr>
          <p:nvPr>
            <p:ph type="body" idx="1"/>
          </p:nvPr>
        </p:nvSpPr>
        <p:spPr>
          <a:xfrm>
            <a:off x="685800" y="1981200"/>
            <a:ext cx="7772400"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Comic Sans MS"/>
              <a:buNone/>
            </a:pPr>
            <a:endParaRPr sz="3200">
              <a:solidFill>
                <a:schemeClr val="dk1"/>
              </a:solidFill>
              <a:latin typeface="Comic Sans MS"/>
              <a:ea typeface="Comic Sans MS"/>
              <a:cs typeface="Comic Sans MS"/>
              <a:sym typeface="Comic Sans MS"/>
            </a:endParaRPr>
          </a:p>
        </p:txBody>
      </p:sp>
      <p:sp>
        <p:nvSpPr>
          <p:cNvPr id="559" name="Shape 559"/>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a:solidFill>
                  <a:schemeClr val="dk1"/>
                </a:solidFill>
                <a:latin typeface="Comic Sans MS"/>
                <a:ea typeface="Comic Sans MS"/>
                <a:cs typeface="Comic Sans MS"/>
                <a:sym typeface="Comic Sans MS"/>
              </a:rPr>
              <a:t>27</a:t>
            </a:fld>
            <a:endParaRPr lang="en-US" sz="1400" b="0" i="0" u="none">
              <a:solidFill>
                <a:schemeClr val="dk1"/>
              </a:solidFill>
              <a:latin typeface="Comic Sans MS"/>
              <a:ea typeface="Comic Sans MS"/>
              <a:cs typeface="Comic Sans MS"/>
              <a:sym typeface="Comic Sans MS"/>
            </a:endParaRP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Shape 564"/>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4400" b="0" i="0" u="none" strike="noStrike" cap="none">
                <a:solidFill>
                  <a:schemeClr val="dk2"/>
                </a:solidFill>
                <a:latin typeface="Comic Sans MS"/>
                <a:ea typeface="Comic Sans MS"/>
                <a:cs typeface="Comic Sans MS"/>
                <a:sym typeface="Comic Sans MS"/>
              </a:rPr>
              <a:t>Practice: DNA Base Pairing</a:t>
            </a:r>
          </a:p>
        </p:txBody>
      </p:sp>
      <p:sp>
        <p:nvSpPr>
          <p:cNvPr id="565" name="Shape 565"/>
          <p:cNvSpPr txBox="1">
            <a:spLocks noGrp="1"/>
          </p:cNvSpPr>
          <p:nvPr>
            <p:ph type="body" idx="1"/>
          </p:nvPr>
        </p:nvSpPr>
        <p:spPr>
          <a:xfrm>
            <a:off x="639762" y="2233611"/>
            <a:ext cx="7772400" cy="4114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omic Sans MS"/>
              <a:buChar char="•"/>
            </a:pPr>
            <a:r>
              <a:rPr lang="en-US" sz="3200" b="0" i="0" u="none">
                <a:solidFill>
                  <a:schemeClr val="dk1"/>
                </a:solidFill>
                <a:latin typeface="Comic Sans MS"/>
                <a:ea typeface="Comic Sans MS"/>
                <a:cs typeface="Comic Sans MS"/>
                <a:sym typeface="Comic Sans MS"/>
              </a:rPr>
              <a:t>Which Nitrogen base pairs with:</a:t>
            </a:r>
          </a:p>
        </p:txBody>
      </p:sp>
      <p:sp>
        <p:nvSpPr>
          <p:cNvPr id="566" name="Shape 566"/>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a:solidFill>
                  <a:schemeClr val="dk1"/>
                </a:solidFill>
                <a:latin typeface="Comic Sans MS"/>
                <a:ea typeface="Comic Sans MS"/>
                <a:cs typeface="Comic Sans MS"/>
                <a:sym typeface="Comic Sans MS"/>
              </a:rPr>
              <a:t>28</a:t>
            </a:fld>
            <a:endParaRPr lang="en-US" sz="1400" b="0" i="0" u="none">
              <a:solidFill>
                <a:schemeClr val="dk1"/>
              </a:solidFill>
              <a:latin typeface="Comic Sans MS"/>
              <a:ea typeface="Comic Sans MS"/>
              <a:cs typeface="Comic Sans MS"/>
              <a:sym typeface="Comic Sans MS"/>
            </a:endParaRPr>
          </a:p>
        </p:txBody>
      </p:sp>
      <p:sp>
        <p:nvSpPr>
          <p:cNvPr id="567" name="Shape 567"/>
          <p:cNvSpPr txBox="1"/>
          <p:nvPr/>
        </p:nvSpPr>
        <p:spPr>
          <a:xfrm>
            <a:off x="217487" y="2998786"/>
            <a:ext cx="4046537" cy="13223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omic Sans MS"/>
              <a:buNone/>
            </a:pPr>
            <a:r>
              <a:rPr lang="en-US" sz="8000" b="1" i="0" u="none">
                <a:solidFill>
                  <a:schemeClr val="dk1"/>
                </a:solidFill>
                <a:latin typeface="Comic Sans MS"/>
                <a:ea typeface="Comic Sans MS"/>
                <a:cs typeface="Comic Sans MS"/>
                <a:sym typeface="Comic Sans MS"/>
              </a:rPr>
              <a:t>Adenine</a:t>
            </a:r>
          </a:p>
        </p:txBody>
      </p:sp>
      <p:sp>
        <p:nvSpPr>
          <p:cNvPr id="568" name="Shape 568"/>
          <p:cNvSpPr txBox="1"/>
          <p:nvPr/>
        </p:nvSpPr>
        <p:spPr>
          <a:xfrm>
            <a:off x="4891087" y="2967036"/>
            <a:ext cx="4252912" cy="13239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omic Sans MS"/>
              <a:buNone/>
            </a:pPr>
            <a:r>
              <a:rPr lang="en-US" sz="8000" b="1" i="0" u="none">
                <a:solidFill>
                  <a:schemeClr val="dk1"/>
                </a:solidFill>
                <a:latin typeface="Comic Sans MS"/>
                <a:ea typeface="Comic Sans MS"/>
                <a:cs typeface="Comic Sans MS"/>
                <a:sym typeface="Comic Sans MS"/>
              </a:rPr>
              <a:t>Thymine</a:t>
            </a:r>
          </a:p>
        </p:txBody>
      </p:sp>
      <p:sp>
        <p:nvSpPr>
          <p:cNvPr id="569" name="Shape 569"/>
          <p:cNvSpPr/>
          <p:nvPr/>
        </p:nvSpPr>
        <p:spPr>
          <a:xfrm>
            <a:off x="4076700" y="3182936"/>
            <a:ext cx="1173162" cy="892174"/>
          </a:xfrm>
          <a:prstGeom prst="leftRightArrow">
            <a:avLst>
              <a:gd name="adj1" fmla="val 8214"/>
              <a:gd name="adj2" fmla="val 50000"/>
            </a:avLst>
          </a:prstGeom>
          <a:solidFill>
            <a:schemeClr val="accent1"/>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8"/>
                                        </p:tgtEl>
                                        <p:attrNameLst>
                                          <p:attrName>style.visibility</p:attrName>
                                        </p:attrNameLst>
                                      </p:cBhvr>
                                      <p:to>
                                        <p:strVal val="visible"/>
                                      </p:to>
                                    </p:set>
                                    <p:animEffect transition="in" filter="fade">
                                      <p:cBhvr>
                                        <p:cTn id="7" dur="1822"/>
                                        <p:tgtEl>
                                          <p:spTgt spid="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Shape 574"/>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4400" b="0" i="0" u="none" strike="noStrike" cap="none">
                <a:solidFill>
                  <a:schemeClr val="dk2"/>
                </a:solidFill>
                <a:latin typeface="Comic Sans MS"/>
                <a:ea typeface="Comic Sans MS"/>
                <a:cs typeface="Comic Sans MS"/>
                <a:sym typeface="Comic Sans MS"/>
              </a:rPr>
              <a:t>Practice: DNA Base Pairing</a:t>
            </a:r>
          </a:p>
        </p:txBody>
      </p:sp>
      <p:sp>
        <p:nvSpPr>
          <p:cNvPr id="575" name="Shape 575"/>
          <p:cNvSpPr txBox="1">
            <a:spLocks noGrp="1"/>
          </p:cNvSpPr>
          <p:nvPr>
            <p:ph type="body" idx="1"/>
          </p:nvPr>
        </p:nvSpPr>
        <p:spPr>
          <a:xfrm>
            <a:off x="639762" y="2233611"/>
            <a:ext cx="7772400" cy="4114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omic Sans MS"/>
              <a:buChar char="•"/>
            </a:pPr>
            <a:r>
              <a:rPr lang="en-US" sz="3200" b="0" i="0" u="none">
                <a:solidFill>
                  <a:schemeClr val="dk1"/>
                </a:solidFill>
                <a:latin typeface="Comic Sans MS"/>
                <a:ea typeface="Comic Sans MS"/>
                <a:cs typeface="Comic Sans MS"/>
                <a:sym typeface="Comic Sans MS"/>
              </a:rPr>
              <a:t>Which Nitrogen base pairs with:</a:t>
            </a:r>
          </a:p>
        </p:txBody>
      </p:sp>
      <p:sp>
        <p:nvSpPr>
          <p:cNvPr id="576" name="Shape 576"/>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a:solidFill>
                  <a:schemeClr val="dk1"/>
                </a:solidFill>
                <a:latin typeface="Comic Sans MS"/>
                <a:ea typeface="Comic Sans MS"/>
                <a:cs typeface="Comic Sans MS"/>
                <a:sym typeface="Comic Sans MS"/>
              </a:rPr>
              <a:t>29</a:t>
            </a:fld>
            <a:endParaRPr lang="en-US" sz="1400" b="0" i="0" u="none">
              <a:solidFill>
                <a:schemeClr val="dk1"/>
              </a:solidFill>
              <a:latin typeface="Comic Sans MS"/>
              <a:ea typeface="Comic Sans MS"/>
              <a:cs typeface="Comic Sans MS"/>
              <a:sym typeface="Comic Sans MS"/>
            </a:endParaRPr>
          </a:p>
        </p:txBody>
      </p:sp>
      <p:sp>
        <p:nvSpPr>
          <p:cNvPr id="577" name="Shape 577"/>
          <p:cNvSpPr txBox="1"/>
          <p:nvPr/>
        </p:nvSpPr>
        <p:spPr>
          <a:xfrm>
            <a:off x="36511" y="2998786"/>
            <a:ext cx="3922712" cy="13223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omic Sans MS"/>
              <a:buNone/>
            </a:pPr>
            <a:r>
              <a:rPr lang="en-US" sz="8000" b="1" i="0" u="none">
                <a:solidFill>
                  <a:schemeClr val="dk1"/>
                </a:solidFill>
                <a:latin typeface="Comic Sans MS"/>
                <a:ea typeface="Comic Sans MS"/>
                <a:cs typeface="Comic Sans MS"/>
                <a:sym typeface="Comic Sans MS"/>
              </a:rPr>
              <a:t>Guanine</a:t>
            </a:r>
          </a:p>
        </p:txBody>
      </p:sp>
      <p:sp>
        <p:nvSpPr>
          <p:cNvPr id="578" name="Shape 578"/>
          <p:cNvSpPr txBox="1"/>
          <p:nvPr/>
        </p:nvSpPr>
        <p:spPr>
          <a:xfrm>
            <a:off x="4891087" y="2967036"/>
            <a:ext cx="4308474" cy="13239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omic Sans MS"/>
              <a:buNone/>
            </a:pPr>
            <a:r>
              <a:rPr lang="en-US" sz="8000" b="1" i="0" u="none">
                <a:solidFill>
                  <a:schemeClr val="dk1"/>
                </a:solidFill>
                <a:latin typeface="Comic Sans MS"/>
                <a:ea typeface="Comic Sans MS"/>
                <a:cs typeface="Comic Sans MS"/>
                <a:sym typeface="Comic Sans MS"/>
              </a:rPr>
              <a:t>Cytosine</a:t>
            </a:r>
          </a:p>
        </p:txBody>
      </p:sp>
      <p:sp>
        <p:nvSpPr>
          <p:cNvPr id="579" name="Shape 579"/>
          <p:cNvSpPr/>
          <p:nvPr/>
        </p:nvSpPr>
        <p:spPr>
          <a:xfrm>
            <a:off x="3824287" y="3170236"/>
            <a:ext cx="1173162" cy="892174"/>
          </a:xfrm>
          <a:prstGeom prst="leftRightArrow">
            <a:avLst>
              <a:gd name="adj1" fmla="val 8214"/>
              <a:gd name="adj2" fmla="val 50000"/>
            </a:avLst>
          </a:prstGeom>
          <a:solidFill>
            <a:schemeClr val="accent1"/>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8"/>
                                        </p:tgtEl>
                                        <p:attrNameLst>
                                          <p:attrName>style.visibility</p:attrName>
                                        </p:attrNameLst>
                                      </p:cBhvr>
                                      <p:to>
                                        <p:strVal val="visible"/>
                                      </p:to>
                                    </p:set>
                                    <p:animEffect transition="in" filter="fade">
                                      <p:cBhvr>
                                        <p:cTn id="7" dur="1822"/>
                                        <p:tgtEl>
                                          <p:spTgt spid="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strike="noStrike" cap="none">
                <a:solidFill>
                  <a:schemeClr val="dk1"/>
                </a:solidFill>
                <a:latin typeface="Comic Sans MS"/>
                <a:ea typeface="Comic Sans MS"/>
                <a:cs typeface="Comic Sans MS"/>
                <a:sym typeface="Comic Sans MS"/>
              </a:rPr>
              <a:t>3</a:t>
            </a:fld>
            <a:endParaRPr lang="en-US" sz="1400" b="0" i="0" u="none" strike="noStrike" cap="none">
              <a:solidFill>
                <a:schemeClr val="dk1"/>
              </a:solidFill>
              <a:latin typeface="Comic Sans MS"/>
              <a:ea typeface="Comic Sans MS"/>
              <a:cs typeface="Comic Sans MS"/>
              <a:sym typeface="Comic Sans MS"/>
            </a:endParaRPr>
          </a:p>
        </p:txBody>
      </p:sp>
      <p:sp>
        <p:nvSpPr>
          <p:cNvPr id="186" name="Shape 186"/>
          <p:cNvSpPr/>
          <p:nvPr/>
        </p:nvSpPr>
        <p:spPr>
          <a:xfrm>
            <a:off x="762000" y="762000"/>
            <a:ext cx="7672720" cy="733400"/>
          </a:xfrm>
          <a:prstGeom prst="rect">
            <a:avLst/>
          </a:prstGeom>
        </p:spPr>
        <p:txBody>
          <a:bodyPr>
            <a:prstTxWarp prst="textPlain">
              <a:avLst/>
            </a:prstTxWarp>
          </a:bodyPr>
          <a:lstStyle/>
          <a:p>
            <a:pPr lvl="0" algn="l"/>
            <a:r>
              <a:rPr b="0" i="1" dirty="0" smtClean="0">
                <a:ln w="19050" cap="flat" cmpd="sng">
                  <a:solidFill>
                    <a:srgbClr val="99CCFF"/>
                  </a:solidFill>
                  <a:prstDash val="solid"/>
                  <a:miter/>
                  <a:headEnd type="none" w="med" len="med"/>
                  <a:tailEnd type="none" w="med" len="med"/>
                </a:ln>
                <a:solidFill>
                  <a:srgbClr val="0066CC"/>
                </a:solidFill>
                <a:latin typeface="Arial"/>
              </a:rPr>
              <a:t>The </a:t>
            </a:r>
            <a:r>
              <a:rPr b="0" i="1" dirty="0">
                <a:ln w="19050" cap="flat" cmpd="sng">
                  <a:solidFill>
                    <a:srgbClr val="99CCFF"/>
                  </a:solidFill>
                  <a:prstDash val="solid"/>
                  <a:miter/>
                  <a:headEnd type="none" w="med" len="med"/>
                  <a:tailEnd type="none" w="med" len="med"/>
                </a:ln>
                <a:solidFill>
                  <a:srgbClr val="0066CC"/>
                </a:solidFill>
                <a:latin typeface="Arial"/>
              </a:rPr>
              <a:t>Structure of DNA</a:t>
            </a:r>
          </a:p>
        </p:txBody>
      </p:sp>
      <p:pic>
        <p:nvPicPr>
          <p:cNvPr id="187" name="Shape 187" descr="alli"/>
          <p:cNvPicPr preferRelativeResize="0"/>
          <p:nvPr/>
        </p:nvPicPr>
        <p:blipFill rotWithShape="1">
          <a:blip r:embed="rId3">
            <a:alphaModFix/>
          </a:blip>
          <a:srcRect/>
          <a:stretch/>
        </p:blipFill>
        <p:spPr>
          <a:xfrm>
            <a:off x="762000" y="2590800"/>
            <a:ext cx="2146300" cy="3251199"/>
          </a:xfrm>
          <a:prstGeom prst="rect">
            <a:avLst/>
          </a:prstGeom>
          <a:noFill/>
          <a:ln>
            <a:noFill/>
          </a:ln>
        </p:spPr>
      </p:pic>
      <p:pic>
        <p:nvPicPr>
          <p:cNvPr id="188" name="Shape 188" descr="flami"/>
          <p:cNvPicPr preferRelativeResize="0"/>
          <p:nvPr/>
        </p:nvPicPr>
        <p:blipFill rotWithShape="1">
          <a:blip r:embed="rId4">
            <a:alphaModFix/>
          </a:blip>
          <a:srcRect/>
          <a:stretch/>
        </p:blipFill>
        <p:spPr>
          <a:xfrm>
            <a:off x="6248400" y="2590800"/>
            <a:ext cx="2197100" cy="3251199"/>
          </a:xfrm>
          <a:prstGeom prst="rect">
            <a:avLst/>
          </a:prstGeom>
          <a:noFill/>
          <a:ln>
            <a:noFill/>
          </a:ln>
        </p:spPr>
      </p:pic>
      <p:pic>
        <p:nvPicPr>
          <p:cNvPr id="189" name="Shape 189" descr="DNA01"/>
          <p:cNvPicPr preferRelativeResize="0"/>
          <p:nvPr/>
        </p:nvPicPr>
        <p:blipFill rotWithShape="1">
          <a:blip r:embed="rId5">
            <a:alphaModFix/>
          </a:blip>
          <a:srcRect/>
          <a:stretch/>
        </p:blipFill>
        <p:spPr>
          <a:xfrm>
            <a:off x="3505200" y="2590800"/>
            <a:ext cx="2146300" cy="3251199"/>
          </a:xfrm>
          <a:prstGeom prst="rect">
            <a:avLst/>
          </a:prstGeom>
          <a:noFill/>
          <a:ln>
            <a:noFill/>
          </a:ln>
        </p:spPr>
      </p:pic>
      <p:sp>
        <p:nvSpPr>
          <p:cNvPr id="190" name="Shape 190"/>
          <p:cNvSpPr txBox="1"/>
          <p:nvPr/>
        </p:nvSpPr>
        <p:spPr>
          <a:xfrm>
            <a:off x="7705725" y="6210300"/>
            <a:ext cx="184149"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191" name="Shape 191"/>
          <p:cNvSpPr txBox="1"/>
          <p:nvPr/>
        </p:nvSpPr>
        <p:spPr>
          <a:xfrm>
            <a:off x="762000" y="1676400"/>
            <a:ext cx="8123100" cy="462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omic Sans MS"/>
              <a:buNone/>
            </a:pPr>
            <a:r>
              <a:rPr lang="en-US" sz="2400" b="1" i="0" u="none">
                <a:solidFill>
                  <a:schemeClr val="dk1"/>
                </a:solidFill>
                <a:latin typeface="Comic Sans MS"/>
                <a:ea typeface="Comic Sans MS"/>
                <a:cs typeface="Comic Sans MS"/>
                <a:sym typeface="Comic Sans MS"/>
              </a:rPr>
              <a:t>EQ: What is DNA made of &amp; why is it important?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500"/>
                                        <p:tgtEl>
                                          <p:spTgt spid="18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89"/>
                                        </p:tgtEl>
                                        <p:attrNameLst>
                                          <p:attrName>style.visibility</p:attrName>
                                        </p:attrNameLst>
                                      </p:cBhvr>
                                      <p:to>
                                        <p:strVal val="visible"/>
                                      </p:to>
                                    </p:set>
                                    <p:anim calcmode="lin" valueType="num">
                                      <p:cBhvr additive="base">
                                        <p:cTn id="11" dur="500"/>
                                        <p:tgtEl>
                                          <p:spTgt spid="189"/>
                                        </p:tgtEl>
                                        <p:attrNameLst>
                                          <p:attrName>ppt_w</p:attrName>
                                        </p:attrNameLst>
                                      </p:cBhvr>
                                      <p:tavLst>
                                        <p:tav tm="0">
                                          <p:val>
                                            <p:strVal val="0"/>
                                          </p:val>
                                        </p:tav>
                                        <p:tav tm="100000">
                                          <p:val>
                                            <p:strVal val="#ppt_w"/>
                                          </p:val>
                                        </p:tav>
                                      </p:tavLst>
                                    </p:anim>
                                    <p:anim calcmode="lin" valueType="num">
                                      <p:cBhvr additive="base">
                                        <p:cTn id="12" dur="500"/>
                                        <p:tgtEl>
                                          <p:spTgt spid="189"/>
                                        </p:tgtEl>
                                        <p:attrNameLst>
                                          <p:attrName>ppt_h</p:attrName>
                                        </p:attrNameLst>
                                      </p:cBhvr>
                                      <p:tavLst>
                                        <p:tav tm="0">
                                          <p:val>
                                            <p:strVal val="0"/>
                                          </p:val>
                                        </p:tav>
                                        <p:tav tm="100000">
                                          <p:val>
                                            <p:strVal val="#ppt_h"/>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87"/>
                                        </p:tgtEl>
                                        <p:attrNameLst>
                                          <p:attrName>style.visibility</p:attrName>
                                        </p:attrNameLst>
                                      </p:cBhvr>
                                      <p:to>
                                        <p:strVal val="visible"/>
                                      </p:to>
                                    </p:set>
                                    <p:anim calcmode="lin" valueType="num">
                                      <p:cBhvr additive="base">
                                        <p:cTn id="16" dur="500"/>
                                        <p:tgtEl>
                                          <p:spTgt spid="187"/>
                                        </p:tgtEl>
                                        <p:attrNameLst>
                                          <p:attrName>ppt_x</p:attrName>
                                        </p:attrNameLst>
                                      </p:cBhvr>
                                      <p:tavLst>
                                        <p:tav tm="0">
                                          <p:val>
                                            <p:strVal val="#ppt_x-1"/>
                                          </p:val>
                                        </p:tav>
                                        <p:tav tm="100000">
                                          <p:val>
                                            <p:strVal val="#ppt_x"/>
                                          </p:val>
                                        </p:tav>
                                      </p:tavLst>
                                    </p:anim>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88"/>
                                        </p:tgtEl>
                                        <p:attrNameLst>
                                          <p:attrName>style.visibility</p:attrName>
                                        </p:attrNameLst>
                                      </p:cBhvr>
                                      <p:to>
                                        <p:strVal val="visible"/>
                                      </p:to>
                                    </p:set>
                                    <p:anim calcmode="lin" valueType="num">
                                      <p:cBhvr additive="base">
                                        <p:cTn id="20" dur="500"/>
                                        <p:tgtEl>
                                          <p:spTgt spid="18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Shape 584"/>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4400" b="0" i="0" u="none" strike="noStrike" cap="none">
                <a:solidFill>
                  <a:schemeClr val="dk2"/>
                </a:solidFill>
                <a:latin typeface="Comic Sans MS"/>
                <a:ea typeface="Comic Sans MS"/>
                <a:cs typeface="Comic Sans MS"/>
                <a:sym typeface="Comic Sans MS"/>
              </a:rPr>
              <a:t>Practice: DNA Base Pairing</a:t>
            </a:r>
          </a:p>
        </p:txBody>
      </p:sp>
      <p:sp>
        <p:nvSpPr>
          <p:cNvPr id="585" name="Shape 585"/>
          <p:cNvSpPr txBox="1">
            <a:spLocks noGrp="1"/>
          </p:cNvSpPr>
          <p:nvPr>
            <p:ph type="body" idx="1"/>
          </p:nvPr>
        </p:nvSpPr>
        <p:spPr>
          <a:xfrm>
            <a:off x="639762" y="2233611"/>
            <a:ext cx="7772400" cy="4114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omic Sans MS"/>
              <a:buChar char="•"/>
            </a:pPr>
            <a:r>
              <a:rPr lang="en-US" sz="3200" b="0" i="0" u="none">
                <a:solidFill>
                  <a:schemeClr val="dk1"/>
                </a:solidFill>
                <a:latin typeface="Comic Sans MS"/>
                <a:ea typeface="Comic Sans MS"/>
                <a:cs typeface="Comic Sans MS"/>
                <a:sym typeface="Comic Sans MS"/>
              </a:rPr>
              <a:t>Which Nitrogen base pairs with:</a:t>
            </a:r>
          </a:p>
        </p:txBody>
      </p:sp>
      <p:sp>
        <p:nvSpPr>
          <p:cNvPr id="586" name="Shape 586"/>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a:solidFill>
                  <a:schemeClr val="dk1"/>
                </a:solidFill>
                <a:latin typeface="Comic Sans MS"/>
                <a:ea typeface="Comic Sans MS"/>
                <a:cs typeface="Comic Sans MS"/>
                <a:sym typeface="Comic Sans MS"/>
              </a:rPr>
              <a:t>30</a:t>
            </a:fld>
            <a:endParaRPr lang="en-US" sz="1400" b="0" i="0" u="none">
              <a:solidFill>
                <a:schemeClr val="dk1"/>
              </a:solidFill>
              <a:latin typeface="Comic Sans MS"/>
              <a:ea typeface="Comic Sans MS"/>
              <a:cs typeface="Comic Sans MS"/>
              <a:sym typeface="Comic Sans MS"/>
            </a:endParaRPr>
          </a:p>
        </p:txBody>
      </p:sp>
      <p:sp>
        <p:nvSpPr>
          <p:cNvPr id="587" name="Shape 587"/>
          <p:cNvSpPr txBox="1"/>
          <p:nvPr/>
        </p:nvSpPr>
        <p:spPr>
          <a:xfrm>
            <a:off x="3175" y="2998786"/>
            <a:ext cx="4252912" cy="13223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omic Sans MS"/>
              <a:buNone/>
            </a:pPr>
            <a:r>
              <a:rPr lang="en-US" sz="8000" b="1" i="0" u="none">
                <a:solidFill>
                  <a:schemeClr val="dk1"/>
                </a:solidFill>
                <a:latin typeface="Comic Sans MS"/>
                <a:ea typeface="Comic Sans MS"/>
                <a:cs typeface="Comic Sans MS"/>
                <a:sym typeface="Comic Sans MS"/>
              </a:rPr>
              <a:t>Thymine</a:t>
            </a:r>
          </a:p>
        </p:txBody>
      </p:sp>
      <p:sp>
        <p:nvSpPr>
          <p:cNvPr id="588" name="Shape 588"/>
          <p:cNvSpPr txBox="1"/>
          <p:nvPr/>
        </p:nvSpPr>
        <p:spPr>
          <a:xfrm>
            <a:off x="5057775" y="2967036"/>
            <a:ext cx="4046537" cy="13239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omic Sans MS"/>
              <a:buNone/>
            </a:pPr>
            <a:r>
              <a:rPr lang="en-US" sz="8000" b="1" i="0" u="none">
                <a:solidFill>
                  <a:schemeClr val="dk1"/>
                </a:solidFill>
                <a:latin typeface="Comic Sans MS"/>
                <a:ea typeface="Comic Sans MS"/>
                <a:cs typeface="Comic Sans MS"/>
                <a:sym typeface="Comic Sans MS"/>
              </a:rPr>
              <a:t>Adenine</a:t>
            </a:r>
          </a:p>
        </p:txBody>
      </p:sp>
      <p:sp>
        <p:nvSpPr>
          <p:cNvPr id="589" name="Shape 589"/>
          <p:cNvSpPr/>
          <p:nvPr/>
        </p:nvSpPr>
        <p:spPr>
          <a:xfrm>
            <a:off x="4106862" y="3182936"/>
            <a:ext cx="1173162" cy="892174"/>
          </a:xfrm>
          <a:prstGeom prst="leftRightArrow">
            <a:avLst>
              <a:gd name="adj1" fmla="val 8214"/>
              <a:gd name="adj2" fmla="val 50000"/>
            </a:avLst>
          </a:prstGeom>
          <a:solidFill>
            <a:schemeClr val="accent1"/>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8"/>
                                        </p:tgtEl>
                                        <p:attrNameLst>
                                          <p:attrName>style.visibility</p:attrName>
                                        </p:attrNameLst>
                                      </p:cBhvr>
                                      <p:to>
                                        <p:strVal val="visible"/>
                                      </p:to>
                                    </p:set>
                                    <p:animEffect transition="in" filter="fade">
                                      <p:cBhvr>
                                        <p:cTn id="7" dur="1822"/>
                                        <p:tgtEl>
                                          <p:spTgt spid="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Shape 594"/>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4400" b="0" i="0" u="none" strike="noStrike" cap="none">
                <a:solidFill>
                  <a:schemeClr val="dk2"/>
                </a:solidFill>
                <a:latin typeface="Comic Sans MS"/>
                <a:ea typeface="Comic Sans MS"/>
                <a:cs typeface="Comic Sans MS"/>
                <a:sym typeface="Comic Sans MS"/>
              </a:rPr>
              <a:t>Practice: DNA Base Pairing</a:t>
            </a:r>
          </a:p>
        </p:txBody>
      </p:sp>
      <p:sp>
        <p:nvSpPr>
          <p:cNvPr id="595" name="Shape 595"/>
          <p:cNvSpPr txBox="1">
            <a:spLocks noGrp="1"/>
          </p:cNvSpPr>
          <p:nvPr>
            <p:ph type="body" idx="1"/>
          </p:nvPr>
        </p:nvSpPr>
        <p:spPr>
          <a:xfrm>
            <a:off x="639762" y="2233611"/>
            <a:ext cx="7772400" cy="4114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omic Sans MS"/>
              <a:buChar char="•"/>
            </a:pPr>
            <a:r>
              <a:rPr lang="en-US" sz="3200" b="0" i="0" u="none">
                <a:solidFill>
                  <a:schemeClr val="dk1"/>
                </a:solidFill>
                <a:latin typeface="Comic Sans MS"/>
                <a:ea typeface="Comic Sans MS"/>
                <a:cs typeface="Comic Sans MS"/>
                <a:sym typeface="Comic Sans MS"/>
              </a:rPr>
              <a:t>Which Nitrogen base pairs with:</a:t>
            </a:r>
          </a:p>
        </p:txBody>
      </p:sp>
      <p:sp>
        <p:nvSpPr>
          <p:cNvPr id="596" name="Shape 596"/>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a:solidFill>
                  <a:schemeClr val="dk1"/>
                </a:solidFill>
                <a:latin typeface="Comic Sans MS"/>
                <a:ea typeface="Comic Sans MS"/>
                <a:cs typeface="Comic Sans MS"/>
                <a:sym typeface="Comic Sans MS"/>
              </a:rPr>
              <a:t>31</a:t>
            </a:fld>
            <a:endParaRPr lang="en-US" sz="1400" b="0" i="0" u="none">
              <a:solidFill>
                <a:schemeClr val="dk1"/>
              </a:solidFill>
              <a:latin typeface="Comic Sans MS"/>
              <a:ea typeface="Comic Sans MS"/>
              <a:cs typeface="Comic Sans MS"/>
              <a:sym typeface="Comic Sans MS"/>
            </a:endParaRPr>
          </a:p>
        </p:txBody>
      </p:sp>
      <p:sp>
        <p:nvSpPr>
          <p:cNvPr id="597" name="Shape 597"/>
          <p:cNvSpPr txBox="1"/>
          <p:nvPr/>
        </p:nvSpPr>
        <p:spPr>
          <a:xfrm>
            <a:off x="3175" y="2998786"/>
            <a:ext cx="4310062" cy="13223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omic Sans MS"/>
              <a:buNone/>
            </a:pPr>
            <a:r>
              <a:rPr lang="en-US" sz="8000" b="1" i="0" u="none">
                <a:solidFill>
                  <a:schemeClr val="dk1"/>
                </a:solidFill>
                <a:latin typeface="Comic Sans MS"/>
                <a:ea typeface="Comic Sans MS"/>
                <a:cs typeface="Comic Sans MS"/>
                <a:sym typeface="Comic Sans MS"/>
              </a:rPr>
              <a:t>Cytosine</a:t>
            </a:r>
          </a:p>
        </p:txBody>
      </p:sp>
      <p:sp>
        <p:nvSpPr>
          <p:cNvPr id="598" name="Shape 598"/>
          <p:cNvSpPr txBox="1"/>
          <p:nvPr/>
        </p:nvSpPr>
        <p:spPr>
          <a:xfrm>
            <a:off x="5195887" y="2967036"/>
            <a:ext cx="3921124" cy="13239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omic Sans MS"/>
              <a:buNone/>
            </a:pPr>
            <a:r>
              <a:rPr lang="en-US" sz="8000" b="1" i="0" u="none">
                <a:solidFill>
                  <a:schemeClr val="dk1"/>
                </a:solidFill>
                <a:latin typeface="Comic Sans MS"/>
                <a:ea typeface="Comic Sans MS"/>
                <a:cs typeface="Comic Sans MS"/>
                <a:sym typeface="Comic Sans MS"/>
              </a:rPr>
              <a:t>Guanine</a:t>
            </a:r>
          </a:p>
        </p:txBody>
      </p:sp>
      <p:sp>
        <p:nvSpPr>
          <p:cNvPr id="599" name="Shape 599"/>
          <p:cNvSpPr/>
          <p:nvPr/>
        </p:nvSpPr>
        <p:spPr>
          <a:xfrm>
            <a:off x="4106862" y="3182936"/>
            <a:ext cx="1173162" cy="892174"/>
          </a:xfrm>
          <a:prstGeom prst="leftRightArrow">
            <a:avLst>
              <a:gd name="adj1" fmla="val 8214"/>
              <a:gd name="adj2" fmla="val 50000"/>
            </a:avLst>
          </a:prstGeom>
          <a:solidFill>
            <a:schemeClr val="accent1"/>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8"/>
                                        </p:tgtEl>
                                        <p:attrNameLst>
                                          <p:attrName>style.visibility</p:attrName>
                                        </p:attrNameLst>
                                      </p:cBhvr>
                                      <p:to>
                                        <p:strVal val="visible"/>
                                      </p:to>
                                    </p:set>
                                    <p:animEffect transition="in" filter="fade">
                                      <p:cBhvr>
                                        <p:cTn id="7" dur="1822"/>
                                        <p:tgtEl>
                                          <p:spTgt spid="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Shape 605"/>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a:solidFill>
                  <a:schemeClr val="dk1"/>
                </a:solidFill>
                <a:latin typeface="Comic Sans MS"/>
                <a:ea typeface="Comic Sans MS"/>
                <a:cs typeface="Comic Sans MS"/>
                <a:sym typeface="Comic Sans MS"/>
              </a:rPr>
              <a:t>32</a:t>
            </a:fld>
            <a:endParaRPr lang="en-US" sz="1400" b="0" i="0" u="none">
              <a:solidFill>
                <a:schemeClr val="dk1"/>
              </a:solidFill>
              <a:latin typeface="Comic Sans MS"/>
              <a:ea typeface="Comic Sans MS"/>
              <a:cs typeface="Comic Sans MS"/>
              <a:sym typeface="Comic Sans MS"/>
            </a:endParaRPr>
          </a:p>
        </p:txBody>
      </p:sp>
      <p:sp>
        <p:nvSpPr>
          <p:cNvPr id="606" name="Shape 606"/>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4400" b="1" i="0" u="none" strike="noStrike" cap="none">
                <a:solidFill>
                  <a:schemeClr val="dk2"/>
                </a:solidFill>
                <a:latin typeface="Comic Sans MS"/>
                <a:ea typeface="Comic Sans MS"/>
                <a:cs typeface="Comic Sans MS"/>
                <a:sym typeface="Comic Sans MS"/>
              </a:rPr>
              <a:t>DNA by the Numbers</a:t>
            </a:r>
          </a:p>
        </p:txBody>
      </p:sp>
      <p:sp>
        <p:nvSpPr>
          <p:cNvPr id="607" name="Shape 607"/>
          <p:cNvSpPr txBox="1">
            <a:spLocks noGrp="1"/>
          </p:cNvSpPr>
          <p:nvPr>
            <p:ph type="body" idx="1"/>
          </p:nvPr>
        </p:nvSpPr>
        <p:spPr>
          <a:xfrm>
            <a:off x="64100" y="1490175"/>
            <a:ext cx="4888800" cy="46821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Comic Sans MS"/>
              <a:buChar char="•"/>
            </a:pPr>
            <a:r>
              <a:rPr lang="en-US" sz="2800" b="1" i="1" u="none">
                <a:solidFill>
                  <a:schemeClr val="dk1"/>
                </a:solidFill>
                <a:latin typeface="Comic Sans MS"/>
                <a:ea typeface="Comic Sans MS"/>
                <a:cs typeface="Comic Sans MS"/>
                <a:sym typeface="Comic Sans MS"/>
              </a:rPr>
              <a:t>Each</a:t>
            </a:r>
            <a:r>
              <a:rPr lang="en-US" sz="2800" b="1" i="0" u="none">
                <a:solidFill>
                  <a:schemeClr val="dk1"/>
                </a:solidFill>
                <a:latin typeface="Comic Sans MS"/>
                <a:ea typeface="Comic Sans MS"/>
                <a:cs typeface="Comic Sans MS"/>
                <a:sym typeface="Comic Sans MS"/>
              </a:rPr>
              <a:t> cell has about 2m of DNA…</a:t>
            </a:r>
          </a:p>
          <a:p>
            <a:pPr marL="342900" marR="0" lvl="0" indent="-342900" algn="l" rtl="0">
              <a:lnSpc>
                <a:spcPct val="90000"/>
              </a:lnSpc>
              <a:spcBef>
                <a:spcPts val="560"/>
              </a:spcBef>
              <a:spcAft>
                <a:spcPts val="0"/>
              </a:spcAft>
              <a:buClr>
                <a:srgbClr val="660066"/>
              </a:buClr>
              <a:buSzPct val="100000"/>
              <a:buFont typeface="Comic Sans MS"/>
              <a:buChar char="•"/>
            </a:pPr>
            <a:r>
              <a:rPr lang="en-US" sz="2800" b="1" i="0" u="none">
                <a:solidFill>
                  <a:srgbClr val="660066"/>
                </a:solidFill>
                <a:latin typeface="Comic Sans MS"/>
                <a:ea typeface="Comic Sans MS"/>
                <a:cs typeface="Comic Sans MS"/>
                <a:sym typeface="Comic Sans MS"/>
              </a:rPr>
              <a:t>…The average human has 75 trillion cells.</a:t>
            </a:r>
          </a:p>
          <a:p>
            <a:pPr marL="342900" marR="0" lvl="0" indent="-342900" algn="l" rtl="0">
              <a:lnSpc>
                <a:spcPct val="90000"/>
              </a:lnSpc>
              <a:spcBef>
                <a:spcPts val="560"/>
              </a:spcBef>
              <a:spcAft>
                <a:spcPts val="0"/>
              </a:spcAft>
              <a:buClr>
                <a:schemeClr val="dk1"/>
              </a:buClr>
              <a:buSzPct val="100000"/>
              <a:buFont typeface="Comic Sans MS"/>
              <a:buChar char="•"/>
            </a:pPr>
            <a:r>
              <a:rPr lang="en-US" sz="2800" b="1" i="0" u="none">
                <a:solidFill>
                  <a:schemeClr val="dk1"/>
                </a:solidFill>
                <a:latin typeface="Comic Sans MS"/>
                <a:ea typeface="Comic Sans MS"/>
                <a:cs typeface="Comic Sans MS"/>
                <a:sym typeface="Comic Sans MS"/>
              </a:rPr>
              <a:t>=The average human has enough DNA to go from the earth to the sun more than 400 times.</a:t>
            </a:r>
          </a:p>
          <a:p>
            <a:pPr marL="342900" marR="0" lvl="0" indent="-342900" algn="l" rtl="0">
              <a:lnSpc>
                <a:spcPct val="90000"/>
              </a:lnSpc>
              <a:spcBef>
                <a:spcPts val="560"/>
              </a:spcBef>
              <a:spcAft>
                <a:spcPts val="0"/>
              </a:spcAft>
              <a:buClr>
                <a:srgbClr val="CC0000"/>
              </a:buClr>
              <a:buSzPct val="100000"/>
              <a:buFont typeface="Comic Sans MS"/>
              <a:buChar char="•"/>
            </a:pPr>
            <a:r>
              <a:rPr lang="en-US" sz="2800" b="1" i="0" u="none">
                <a:solidFill>
                  <a:srgbClr val="CC0000"/>
                </a:solidFill>
                <a:latin typeface="Comic Sans MS"/>
                <a:ea typeface="Comic Sans MS"/>
                <a:cs typeface="Comic Sans MS"/>
                <a:sym typeface="Comic Sans MS"/>
              </a:rPr>
              <a:t>DNA has a diameter of only 0.000000002m</a:t>
            </a:r>
            <a:r>
              <a:rPr lang="en-US" sz="2400" b="1" i="0" u="none">
                <a:solidFill>
                  <a:srgbClr val="CC0000"/>
                </a:solidFill>
                <a:latin typeface="Comic Sans MS"/>
                <a:ea typeface="Comic Sans MS"/>
                <a:cs typeface="Comic Sans MS"/>
                <a:sym typeface="Comic Sans MS"/>
              </a:rPr>
              <a:t>- that’s how it fits in a tiny cell!</a:t>
            </a:r>
          </a:p>
        </p:txBody>
      </p:sp>
      <p:grpSp>
        <p:nvGrpSpPr>
          <p:cNvPr id="608" name="Shape 608"/>
          <p:cNvGrpSpPr/>
          <p:nvPr/>
        </p:nvGrpSpPr>
        <p:grpSpPr>
          <a:xfrm>
            <a:off x="5029200" y="2286000"/>
            <a:ext cx="3991800" cy="3554350"/>
            <a:chOff x="5029200" y="2667000"/>
            <a:chExt cx="3991800" cy="3554350"/>
          </a:xfrm>
        </p:grpSpPr>
        <p:pic>
          <p:nvPicPr>
            <p:cNvPr id="609" name="Shape 609"/>
            <p:cNvPicPr preferRelativeResize="0"/>
            <p:nvPr/>
          </p:nvPicPr>
          <p:blipFill rotWithShape="1">
            <a:blip r:embed="rId3">
              <a:alphaModFix/>
            </a:blip>
            <a:srcRect/>
            <a:stretch/>
          </p:blipFill>
          <p:spPr>
            <a:xfrm>
              <a:off x="5029200" y="2667000"/>
              <a:ext cx="3429000" cy="2276475"/>
            </a:xfrm>
            <a:prstGeom prst="rect">
              <a:avLst/>
            </a:prstGeom>
            <a:noFill/>
            <a:ln>
              <a:noFill/>
            </a:ln>
          </p:spPr>
        </p:pic>
        <p:sp>
          <p:nvSpPr>
            <p:cNvPr id="610" name="Shape 610"/>
            <p:cNvSpPr txBox="1"/>
            <p:nvPr/>
          </p:nvSpPr>
          <p:spPr>
            <a:xfrm>
              <a:off x="5029200" y="5033950"/>
              <a:ext cx="3991800" cy="1187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omic Sans MS"/>
                <a:buNone/>
              </a:pPr>
              <a:r>
                <a:rPr lang="en-US" sz="2400" b="0" i="0" u="none">
                  <a:solidFill>
                    <a:schemeClr val="dk1"/>
                  </a:solidFill>
                  <a:latin typeface="Comic Sans MS"/>
                  <a:ea typeface="Comic Sans MS"/>
                  <a:cs typeface="Comic Sans MS"/>
                  <a:sym typeface="Comic Sans MS"/>
                </a:rPr>
                <a:t>The earth is 150 billion m</a:t>
              </a:r>
            </a:p>
            <a:p>
              <a:pPr marL="0" marR="0" lvl="0" indent="0" algn="l" rtl="0">
                <a:lnSpc>
                  <a:spcPct val="100000"/>
                </a:lnSpc>
                <a:spcBef>
                  <a:spcPts val="0"/>
                </a:spcBef>
                <a:spcAft>
                  <a:spcPts val="0"/>
                </a:spcAft>
                <a:buClr>
                  <a:schemeClr val="dk1"/>
                </a:buClr>
                <a:buSzPct val="25000"/>
                <a:buFont typeface="Comic Sans MS"/>
                <a:buNone/>
              </a:pPr>
              <a:r>
                <a:rPr lang="en-US" sz="2400" b="0" i="0" u="none">
                  <a:solidFill>
                    <a:schemeClr val="dk1"/>
                  </a:solidFill>
                  <a:latin typeface="Comic Sans MS"/>
                  <a:ea typeface="Comic Sans MS"/>
                  <a:cs typeface="Comic Sans MS"/>
                  <a:sym typeface="Comic Sans MS"/>
                </a:rPr>
                <a:t>or 93 million miles from </a:t>
              </a:r>
            </a:p>
            <a:p>
              <a:pPr marL="0" marR="0" lvl="0" indent="0" algn="l" rtl="0">
                <a:lnSpc>
                  <a:spcPct val="100000"/>
                </a:lnSpc>
                <a:spcBef>
                  <a:spcPts val="0"/>
                </a:spcBef>
                <a:spcAft>
                  <a:spcPts val="0"/>
                </a:spcAft>
                <a:buClr>
                  <a:schemeClr val="dk1"/>
                </a:buClr>
                <a:buSzPct val="25000"/>
                <a:buFont typeface="Comic Sans MS"/>
                <a:buNone/>
              </a:pPr>
              <a:r>
                <a:rPr lang="en-US" sz="2400" b="0" i="0" u="none">
                  <a:solidFill>
                    <a:schemeClr val="dk1"/>
                  </a:solidFill>
                  <a:latin typeface="Comic Sans MS"/>
                  <a:ea typeface="Comic Sans MS"/>
                  <a:cs typeface="Comic Sans MS"/>
                  <a:sym typeface="Comic Sans MS"/>
                </a:rPr>
                <a:t>the sun.</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06"/>
                                        </p:tgtEl>
                                        <p:attrNameLst>
                                          <p:attrName>style.visibility</p:attrName>
                                        </p:attrNameLst>
                                      </p:cBhvr>
                                      <p:to>
                                        <p:strVal val="visible"/>
                                      </p:to>
                                    </p:set>
                                    <p:animEffect transition="in" filter="fade">
                                      <p:cBhvr>
                                        <p:cTn id="7" dur="500"/>
                                        <p:tgtEl>
                                          <p:spTgt spid="60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07">
                                            <p:txEl>
                                              <p:pRg st="0" end="0"/>
                                            </p:txEl>
                                          </p:spTgt>
                                        </p:tgtEl>
                                        <p:attrNameLst>
                                          <p:attrName>style.visibility</p:attrName>
                                        </p:attrNameLst>
                                      </p:cBhvr>
                                      <p:to>
                                        <p:strVal val="visible"/>
                                      </p:to>
                                    </p:set>
                                    <p:anim calcmode="lin" valueType="num">
                                      <p:cBhvr additive="base">
                                        <p:cTn id="12" dur="500"/>
                                        <p:tgtEl>
                                          <p:spTgt spid="607">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07">
                                            <p:txEl>
                                              <p:pRg st="1" end="1"/>
                                            </p:txEl>
                                          </p:spTgt>
                                        </p:tgtEl>
                                        <p:attrNameLst>
                                          <p:attrName>style.visibility</p:attrName>
                                        </p:attrNameLst>
                                      </p:cBhvr>
                                      <p:to>
                                        <p:strVal val="visible"/>
                                      </p:to>
                                    </p:set>
                                    <p:anim calcmode="lin" valueType="num">
                                      <p:cBhvr additive="base">
                                        <p:cTn id="17" dur="500"/>
                                        <p:tgtEl>
                                          <p:spTgt spid="607">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607">
                                            <p:txEl>
                                              <p:pRg st="2" end="2"/>
                                            </p:txEl>
                                          </p:spTgt>
                                        </p:tgtEl>
                                        <p:attrNameLst>
                                          <p:attrName>style.visibility</p:attrName>
                                        </p:attrNameLst>
                                      </p:cBhvr>
                                      <p:to>
                                        <p:strVal val="visible"/>
                                      </p:to>
                                    </p:set>
                                    <p:anim calcmode="lin" valueType="num">
                                      <p:cBhvr additive="base">
                                        <p:cTn id="22" dur="500"/>
                                        <p:tgtEl>
                                          <p:spTgt spid="607">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607">
                                            <p:txEl>
                                              <p:pRg st="3" end="3"/>
                                            </p:txEl>
                                          </p:spTgt>
                                        </p:tgtEl>
                                        <p:attrNameLst>
                                          <p:attrName>style.visibility</p:attrName>
                                        </p:attrNameLst>
                                      </p:cBhvr>
                                      <p:to>
                                        <p:strVal val="visible"/>
                                      </p:to>
                                    </p:set>
                                    <p:anim calcmode="lin" valueType="num">
                                      <p:cBhvr additive="base">
                                        <p:cTn id="27" dur="500"/>
                                        <p:tgtEl>
                                          <p:spTgt spid="607">
                                            <p:txEl>
                                              <p:pRg st="3" end="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Shape 615"/>
          <p:cNvSpPr txBox="1">
            <a:spLocks noGrp="1"/>
          </p:cNvSpPr>
          <p:nvPr>
            <p:ph type="title"/>
          </p:nvPr>
        </p:nvSpPr>
        <p:spPr>
          <a:xfrm>
            <a:off x="0" y="0"/>
            <a:ext cx="9144000" cy="1387474"/>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omic Sans MS"/>
              <a:buNone/>
            </a:pPr>
            <a:r>
              <a:rPr lang="en-US" sz="4400" b="0" i="0" u="sng" strike="noStrike" cap="none">
                <a:solidFill>
                  <a:schemeClr val="dk2"/>
                </a:solidFill>
                <a:latin typeface="Comic Sans MS"/>
                <a:ea typeface="Comic Sans MS"/>
                <a:cs typeface="Comic Sans MS"/>
                <a:sym typeface="Comic Sans MS"/>
              </a:rPr>
              <a:t>DNA Replication </a:t>
            </a:r>
            <a:r>
              <a:rPr lang="en-US" sz="4400" b="0" i="0" u="none" strike="noStrike" cap="none">
                <a:solidFill>
                  <a:schemeClr val="dk2"/>
                </a:solidFill>
                <a:latin typeface="Comic Sans MS"/>
                <a:ea typeface="Comic Sans MS"/>
                <a:cs typeface="Comic Sans MS"/>
                <a:sym typeface="Comic Sans MS"/>
              </a:rPr>
              <a:t>during Mitosis &amp; Meiosis:</a:t>
            </a:r>
          </a:p>
        </p:txBody>
      </p:sp>
      <p:sp>
        <p:nvSpPr>
          <p:cNvPr id="616" name="Shape 616"/>
          <p:cNvSpPr txBox="1">
            <a:spLocks noGrp="1"/>
          </p:cNvSpPr>
          <p:nvPr>
            <p:ph type="body" idx="1"/>
          </p:nvPr>
        </p:nvSpPr>
        <p:spPr>
          <a:xfrm>
            <a:off x="0" y="1355725"/>
            <a:ext cx="5478461" cy="4618036"/>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omic Sans MS"/>
              <a:buChar char="•"/>
            </a:pPr>
            <a:r>
              <a:rPr lang="en-US" sz="2800" b="0" i="0" u="none">
                <a:solidFill>
                  <a:schemeClr val="dk1"/>
                </a:solidFill>
                <a:latin typeface="Comic Sans MS"/>
                <a:ea typeface="Comic Sans MS"/>
                <a:cs typeface="Comic Sans MS"/>
                <a:sym typeface="Comic Sans MS"/>
              </a:rPr>
              <a:t>When the cell wants to divide it has to copy its insides first, including its DNA.</a:t>
            </a:r>
          </a:p>
          <a:p>
            <a:pPr marL="342900" marR="0" lvl="0" indent="-342900" algn="l" rtl="0">
              <a:lnSpc>
                <a:spcPct val="100000"/>
              </a:lnSpc>
              <a:spcBef>
                <a:spcPts val="560"/>
              </a:spcBef>
              <a:spcAft>
                <a:spcPts val="0"/>
              </a:spcAft>
              <a:buClr>
                <a:schemeClr val="dk1"/>
              </a:buClr>
              <a:buSzPct val="100000"/>
              <a:buFont typeface="Comic Sans MS"/>
              <a:buChar char="•"/>
            </a:pPr>
            <a:r>
              <a:rPr lang="en-US" sz="2800" b="0" i="0" u="none">
                <a:solidFill>
                  <a:schemeClr val="dk1"/>
                </a:solidFill>
                <a:latin typeface="Comic Sans MS"/>
                <a:ea typeface="Comic Sans MS"/>
                <a:cs typeface="Comic Sans MS"/>
                <a:sym typeface="Comic Sans MS"/>
              </a:rPr>
              <a:t>You’d first need a template or instruction to replicate DNA…</a:t>
            </a:r>
          </a:p>
          <a:p>
            <a:pPr marL="342900" marR="0" lvl="0" indent="-342900" algn="l" rtl="0">
              <a:lnSpc>
                <a:spcPct val="100000"/>
              </a:lnSpc>
              <a:spcBef>
                <a:spcPts val="560"/>
              </a:spcBef>
              <a:spcAft>
                <a:spcPts val="0"/>
              </a:spcAft>
              <a:buClr>
                <a:schemeClr val="dk1"/>
              </a:buClr>
              <a:buSzPct val="100000"/>
              <a:buFont typeface="Comic Sans MS"/>
              <a:buChar char="•"/>
            </a:pPr>
            <a:r>
              <a:rPr lang="en-US" sz="2800" b="0" i="0" u="none">
                <a:solidFill>
                  <a:schemeClr val="dk1"/>
                </a:solidFill>
                <a:latin typeface="Comic Sans MS"/>
                <a:ea typeface="Comic Sans MS"/>
                <a:cs typeface="Comic Sans MS"/>
                <a:sym typeface="Comic Sans MS"/>
              </a:rPr>
              <a:t>So the cell “unzips” the DNA in two separate strands.  Now you have two templates the cell can read and copy.</a:t>
            </a:r>
          </a:p>
          <a:p>
            <a:pPr marL="342900" marR="0" lvl="0" indent="-342900" algn="l" rtl="0">
              <a:lnSpc>
                <a:spcPct val="100000"/>
              </a:lnSpc>
              <a:spcBef>
                <a:spcPts val="560"/>
              </a:spcBef>
              <a:spcAft>
                <a:spcPts val="0"/>
              </a:spcAft>
              <a:buClr>
                <a:srgbClr val="FF0000"/>
              </a:buClr>
              <a:buSzPct val="100000"/>
              <a:buFont typeface="Comic Sans MS"/>
              <a:buChar char="•"/>
            </a:pPr>
            <a:r>
              <a:rPr lang="en-US" sz="2800" b="0" i="0" u="none">
                <a:solidFill>
                  <a:srgbClr val="FF0000"/>
                </a:solidFill>
                <a:latin typeface="Comic Sans MS"/>
                <a:ea typeface="Comic Sans MS"/>
                <a:cs typeface="Comic Sans MS"/>
                <a:sym typeface="Comic Sans MS"/>
              </a:rPr>
              <a:t>Turns 1 strand of DNA into 2 identical strands</a:t>
            </a:r>
          </a:p>
        </p:txBody>
      </p:sp>
      <p:sp>
        <p:nvSpPr>
          <p:cNvPr id="617" name="Shape 617"/>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a:solidFill>
                  <a:schemeClr val="dk1"/>
                </a:solidFill>
                <a:latin typeface="Comic Sans MS"/>
                <a:ea typeface="Comic Sans MS"/>
                <a:cs typeface="Comic Sans MS"/>
                <a:sym typeface="Comic Sans MS"/>
              </a:rPr>
              <a:t>33</a:t>
            </a:fld>
            <a:endParaRPr lang="en-US" sz="1400" b="0" i="0" u="none">
              <a:solidFill>
                <a:schemeClr val="dk1"/>
              </a:solidFill>
              <a:latin typeface="Comic Sans MS"/>
              <a:ea typeface="Comic Sans MS"/>
              <a:cs typeface="Comic Sans MS"/>
              <a:sym typeface="Comic Sans MS"/>
            </a:endParaRPr>
          </a:p>
        </p:txBody>
      </p:sp>
      <p:pic>
        <p:nvPicPr>
          <p:cNvPr id="618" name="Shape 618" descr="dnahelicase.gif"/>
          <p:cNvPicPr preferRelativeResize="0"/>
          <p:nvPr/>
        </p:nvPicPr>
        <p:blipFill>
          <a:blip r:embed="rId3">
            <a:alphaModFix/>
          </a:blip>
          <a:stretch>
            <a:fillRect/>
          </a:stretch>
        </p:blipFill>
        <p:spPr>
          <a:xfrm>
            <a:off x="5630861" y="1539874"/>
            <a:ext cx="3360737" cy="3360737"/>
          </a:xfrm>
          <a:prstGeom prst="rect">
            <a:avLst/>
          </a:prstGeom>
          <a:noFill/>
          <a:ln>
            <a:noFill/>
          </a:ln>
        </p:spPr>
      </p:pic>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Shape 623"/>
          <p:cNvSpPr txBox="1">
            <a:spLocks noGrp="1"/>
          </p:cNvSpPr>
          <p:nvPr>
            <p:ph type="title"/>
          </p:nvPr>
        </p:nvSpPr>
        <p:spPr>
          <a:xfrm>
            <a:off x="685800" y="304800"/>
            <a:ext cx="7772400" cy="14478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4400" b="0" i="0" u="none" strike="noStrike" cap="none">
                <a:solidFill>
                  <a:schemeClr val="dk2"/>
                </a:solidFill>
                <a:latin typeface="Comic Sans MS"/>
                <a:ea typeface="Comic Sans MS"/>
                <a:cs typeface="Comic Sans MS"/>
                <a:sym typeface="Comic Sans MS"/>
              </a:rPr>
              <a:t>DNA Replication</a:t>
            </a:r>
          </a:p>
        </p:txBody>
      </p:sp>
      <p:sp>
        <p:nvSpPr>
          <p:cNvPr id="624" name="Shape 624"/>
          <p:cNvSpPr txBox="1">
            <a:spLocks noGrp="1"/>
          </p:cNvSpPr>
          <p:nvPr>
            <p:ph type="body" idx="1"/>
          </p:nvPr>
        </p:nvSpPr>
        <p:spPr>
          <a:xfrm>
            <a:off x="685800" y="1378000"/>
            <a:ext cx="7772400" cy="47181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omic Sans MS"/>
              <a:buChar char="•"/>
            </a:pPr>
            <a:r>
              <a:rPr lang="en-US" sz="2400" b="0" i="0" u="none">
                <a:solidFill>
                  <a:schemeClr val="dk1"/>
                </a:solidFill>
                <a:latin typeface="Comic Sans MS"/>
                <a:ea typeface="Comic Sans MS"/>
                <a:cs typeface="Comic Sans MS"/>
                <a:sym typeface="Comic Sans MS"/>
              </a:rPr>
              <a:t>When the enzyme has passed the end of the DNA, two identical molecules of DNA are left behind. Each contains one old side of the original DNA and one side made of "new" bases. </a:t>
            </a:r>
          </a:p>
          <a:p>
            <a:pPr marL="342900" marR="0" lvl="0" indent="-342900" algn="l" rtl="0">
              <a:spcBef>
                <a:spcPts val="480"/>
              </a:spcBef>
              <a:spcAft>
                <a:spcPts val="0"/>
              </a:spcAft>
              <a:buClr>
                <a:schemeClr val="dk1"/>
              </a:buClr>
              <a:buSzPct val="100000"/>
              <a:buFont typeface="Comic Sans MS"/>
              <a:buNone/>
            </a:pPr>
            <a:endParaRPr sz="2400" b="0" i="0" u="none">
              <a:solidFill>
                <a:schemeClr val="dk1"/>
              </a:solidFill>
              <a:latin typeface="Comic Sans MS"/>
              <a:ea typeface="Comic Sans MS"/>
              <a:cs typeface="Comic Sans MS"/>
              <a:sym typeface="Comic Sans MS"/>
            </a:endParaRPr>
          </a:p>
        </p:txBody>
      </p:sp>
      <p:sp>
        <p:nvSpPr>
          <p:cNvPr id="625" name="Shape 625"/>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a:solidFill>
                  <a:schemeClr val="dk1"/>
                </a:solidFill>
                <a:latin typeface="Comic Sans MS"/>
                <a:ea typeface="Comic Sans MS"/>
                <a:cs typeface="Comic Sans MS"/>
                <a:sym typeface="Comic Sans MS"/>
              </a:rPr>
              <a:t>34</a:t>
            </a:fld>
            <a:endParaRPr lang="en-US" sz="1400" b="0" i="0" u="none">
              <a:solidFill>
                <a:schemeClr val="dk1"/>
              </a:solidFill>
              <a:latin typeface="Comic Sans MS"/>
              <a:ea typeface="Comic Sans MS"/>
              <a:cs typeface="Comic Sans MS"/>
              <a:sym typeface="Comic Sans MS"/>
            </a:endParaRPr>
          </a:p>
        </p:txBody>
      </p:sp>
      <p:pic>
        <p:nvPicPr>
          <p:cNvPr id="626" name="Shape 626" descr="http://www.biologycorner.com/resources/replication.gif"/>
          <p:cNvPicPr preferRelativeResize="0"/>
          <p:nvPr/>
        </p:nvPicPr>
        <p:blipFill rotWithShape="1">
          <a:blip r:embed="rId3">
            <a:alphaModFix/>
          </a:blip>
          <a:srcRect/>
          <a:stretch/>
        </p:blipFill>
        <p:spPr>
          <a:xfrm>
            <a:off x="2001050" y="2975925"/>
            <a:ext cx="5142000" cy="3435300"/>
          </a:xfrm>
          <a:prstGeom prst="rect">
            <a:avLst/>
          </a:prstGeom>
          <a:noFill/>
          <a:ln>
            <a:noFill/>
          </a:ln>
        </p:spPr>
      </p:pic>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Shape 631"/>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4400" b="0" i="0" u="none" strike="noStrike" cap="none">
                <a:solidFill>
                  <a:schemeClr val="dk2"/>
                </a:solidFill>
                <a:latin typeface="Comic Sans MS"/>
                <a:ea typeface="Comic Sans MS"/>
                <a:cs typeface="Comic Sans MS"/>
                <a:sym typeface="Comic Sans MS"/>
              </a:rPr>
              <a:t>Errors “Mutations” occur during replication</a:t>
            </a:r>
          </a:p>
        </p:txBody>
      </p:sp>
      <p:sp>
        <p:nvSpPr>
          <p:cNvPr id="632" name="Shape 632"/>
          <p:cNvSpPr txBox="1">
            <a:spLocks noGrp="1"/>
          </p:cNvSpPr>
          <p:nvPr>
            <p:ph type="body" idx="1"/>
          </p:nvPr>
        </p:nvSpPr>
        <p:spPr>
          <a:xfrm>
            <a:off x="685800" y="1981200"/>
            <a:ext cx="7772400" cy="4114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omic Sans MS"/>
              <a:buChar char="•"/>
            </a:pPr>
            <a:r>
              <a:rPr lang="en-US" sz="2800" b="0" i="0" u="none">
                <a:solidFill>
                  <a:schemeClr val="dk1"/>
                </a:solidFill>
                <a:latin typeface="Comic Sans MS"/>
                <a:ea typeface="Comic Sans MS"/>
                <a:cs typeface="Comic Sans MS"/>
                <a:sym typeface="Comic Sans MS"/>
              </a:rPr>
              <a:t>It is possible that mistakes were made along the way -- in other words, that a base pair in one DNA molecule doesn't match the corresponding pair in the other molecule. On average, one mistake may exist in every </a:t>
            </a:r>
            <a:r>
              <a:rPr lang="en-US" sz="2800" b="1" i="0" u="none">
                <a:solidFill>
                  <a:schemeClr val="dk1"/>
                </a:solidFill>
                <a:latin typeface="Comic Sans MS"/>
                <a:ea typeface="Comic Sans MS"/>
                <a:cs typeface="Comic Sans MS"/>
                <a:sym typeface="Comic Sans MS"/>
              </a:rPr>
              <a:t>billion base pairs</a:t>
            </a:r>
            <a:r>
              <a:rPr lang="en-US" sz="2800" b="0" i="0" u="none">
                <a:solidFill>
                  <a:schemeClr val="dk1"/>
                </a:solidFill>
                <a:latin typeface="Comic Sans MS"/>
                <a:ea typeface="Comic Sans MS"/>
                <a:cs typeface="Comic Sans MS"/>
                <a:sym typeface="Comic Sans MS"/>
              </a:rPr>
              <a:t>. </a:t>
            </a:r>
          </a:p>
          <a:p>
            <a:pPr marL="742950" marR="0" lvl="1" indent="-285750" algn="l" rtl="0">
              <a:lnSpc>
                <a:spcPct val="100000"/>
              </a:lnSpc>
              <a:spcBef>
                <a:spcPts val="480"/>
              </a:spcBef>
              <a:spcAft>
                <a:spcPts val="0"/>
              </a:spcAft>
              <a:buClr>
                <a:srgbClr val="FF0000"/>
              </a:buClr>
              <a:buSzPct val="100000"/>
              <a:buFont typeface="Comic Sans MS"/>
              <a:buChar char="–"/>
            </a:pPr>
            <a:r>
              <a:rPr lang="en-US" sz="2400" b="0" i="0" u="none" strike="noStrike" cap="none">
                <a:solidFill>
                  <a:srgbClr val="FF0000"/>
                </a:solidFill>
                <a:latin typeface="Comic Sans MS"/>
                <a:ea typeface="Comic Sans MS"/>
                <a:cs typeface="Comic Sans MS"/>
                <a:sym typeface="Comic Sans MS"/>
              </a:rPr>
              <a:t>That's the same as typing out the entire Encyclopedia Britannica five times and typing in a wrong letter only </a:t>
            </a:r>
            <a:r>
              <a:rPr lang="en-US" sz="2400" b="1" i="1" u="sng" strike="noStrike" cap="none">
                <a:solidFill>
                  <a:srgbClr val="FF0000"/>
                </a:solidFill>
                <a:latin typeface="Comic Sans MS"/>
                <a:ea typeface="Comic Sans MS"/>
                <a:cs typeface="Comic Sans MS"/>
                <a:sym typeface="Comic Sans MS"/>
              </a:rPr>
              <a:t>once</a:t>
            </a:r>
            <a:r>
              <a:rPr lang="en-US" sz="2400" b="0" i="0" u="none" strike="noStrike" cap="none">
                <a:solidFill>
                  <a:srgbClr val="FF0000"/>
                </a:solidFill>
                <a:latin typeface="Comic Sans MS"/>
                <a:ea typeface="Comic Sans MS"/>
                <a:cs typeface="Comic Sans MS"/>
                <a:sym typeface="Comic Sans MS"/>
              </a:rPr>
              <a:t>!</a:t>
            </a:r>
          </a:p>
          <a:p>
            <a:pPr marL="342900" marR="0" lvl="0" indent="-342900" algn="l" rtl="0">
              <a:lnSpc>
                <a:spcPct val="100000"/>
              </a:lnSpc>
              <a:spcBef>
                <a:spcPts val="400"/>
              </a:spcBef>
              <a:spcAft>
                <a:spcPts val="0"/>
              </a:spcAft>
              <a:buClr>
                <a:schemeClr val="dk1"/>
              </a:buClr>
              <a:buSzPct val="25000"/>
              <a:buFont typeface="Comic Sans MS"/>
              <a:buNone/>
            </a:pPr>
            <a:r>
              <a:rPr lang="en-US" sz="2000" b="0" i="0" u="none">
                <a:solidFill>
                  <a:schemeClr val="dk1"/>
                </a:solidFill>
                <a:latin typeface="Comic Sans MS"/>
                <a:ea typeface="Comic Sans MS"/>
                <a:cs typeface="Comic Sans MS"/>
                <a:sym typeface="Comic Sans MS"/>
              </a:rPr>
              <a:t/>
            </a:r>
            <a:br>
              <a:rPr lang="en-US" sz="2000" b="0" i="0" u="none">
                <a:solidFill>
                  <a:schemeClr val="dk1"/>
                </a:solidFill>
                <a:latin typeface="Comic Sans MS"/>
                <a:ea typeface="Comic Sans MS"/>
                <a:cs typeface="Comic Sans MS"/>
                <a:sym typeface="Comic Sans MS"/>
              </a:rPr>
            </a:br>
            <a:endParaRPr lang="en-US" sz="2000" b="0" i="0" u="none">
              <a:solidFill>
                <a:schemeClr val="dk1"/>
              </a:solidFill>
              <a:latin typeface="Comic Sans MS"/>
              <a:ea typeface="Comic Sans MS"/>
              <a:cs typeface="Comic Sans MS"/>
              <a:sym typeface="Comic Sans MS"/>
            </a:endParaRPr>
          </a:p>
          <a:p>
            <a:pPr marL="342900" marR="0" lvl="0" indent="-342900" algn="l" rtl="0">
              <a:spcBef>
                <a:spcPts val="400"/>
              </a:spcBef>
              <a:spcAft>
                <a:spcPts val="0"/>
              </a:spcAft>
              <a:buClr>
                <a:schemeClr val="dk1"/>
              </a:buClr>
              <a:buSzPct val="100000"/>
              <a:buFont typeface="Comic Sans MS"/>
              <a:buNone/>
            </a:pPr>
            <a:endParaRPr sz="2000" b="0" i="0" u="none">
              <a:solidFill>
                <a:schemeClr val="dk1"/>
              </a:solidFill>
              <a:latin typeface="Comic Sans MS"/>
              <a:ea typeface="Comic Sans MS"/>
              <a:cs typeface="Comic Sans MS"/>
              <a:sym typeface="Comic Sans MS"/>
            </a:endParaRPr>
          </a:p>
        </p:txBody>
      </p:sp>
      <p:sp>
        <p:nvSpPr>
          <p:cNvPr id="633" name="Shape 633"/>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a:solidFill>
                  <a:schemeClr val="dk1"/>
                </a:solidFill>
                <a:latin typeface="Comic Sans MS"/>
                <a:ea typeface="Comic Sans MS"/>
                <a:cs typeface="Comic Sans MS"/>
                <a:sym typeface="Comic Sans MS"/>
              </a:rPr>
              <a:t>35</a:t>
            </a:fld>
            <a:endParaRPr lang="en-US" sz="1400" b="0" i="0" u="none">
              <a:solidFill>
                <a:schemeClr val="dk1"/>
              </a:solidFill>
              <a:latin typeface="Comic Sans MS"/>
              <a:ea typeface="Comic Sans MS"/>
              <a:cs typeface="Comic Sans MS"/>
              <a:sym typeface="Comic Sans MS"/>
            </a:endParaRPr>
          </a:p>
        </p:txBody>
      </p:sp>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Shape 638"/>
          <p:cNvSpPr txBox="1">
            <a:spLocks noGrp="1"/>
          </p:cNvSpPr>
          <p:nvPr>
            <p:ph type="title"/>
          </p:nvPr>
        </p:nvSpPr>
        <p:spPr>
          <a:xfrm>
            <a:off x="357187" y="214312"/>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4400" b="0" i="0" u="none" strike="noStrike" cap="none">
                <a:solidFill>
                  <a:schemeClr val="dk2"/>
                </a:solidFill>
                <a:latin typeface="Comic Sans MS"/>
                <a:ea typeface="Comic Sans MS"/>
                <a:cs typeface="Comic Sans MS"/>
                <a:sym typeface="Comic Sans MS"/>
              </a:rPr>
              <a:t>DNA Structure</a:t>
            </a:r>
          </a:p>
        </p:txBody>
      </p:sp>
      <p:sp>
        <p:nvSpPr>
          <p:cNvPr id="639" name="Shape 639"/>
          <p:cNvSpPr txBox="1">
            <a:spLocks noGrp="1"/>
          </p:cNvSpPr>
          <p:nvPr>
            <p:ph type="body" idx="1"/>
          </p:nvPr>
        </p:nvSpPr>
        <p:spPr>
          <a:xfrm>
            <a:off x="357150" y="1267175"/>
            <a:ext cx="8429700" cy="3187200"/>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E2F4FF"/>
              </a:buClr>
              <a:buSzPct val="100000"/>
              <a:buFont typeface="Noto Sans Symbols"/>
              <a:buChar char="●"/>
            </a:pPr>
            <a:r>
              <a:rPr lang="en-US" sz="3200" b="0" i="0" u="none">
                <a:solidFill>
                  <a:schemeClr val="dk1"/>
                </a:solidFill>
                <a:latin typeface="Comic Sans MS"/>
                <a:ea typeface="Comic Sans MS"/>
                <a:cs typeface="Comic Sans MS"/>
                <a:sym typeface="Comic Sans MS"/>
              </a:rPr>
              <a:t>If A’s always pair with T &amp; Cs with Gs, you can tell what the other half of the DNA strand will be even after it is split apart:</a:t>
            </a:r>
          </a:p>
          <a:p>
            <a:pPr marL="273050" marR="0" lvl="0" indent="-273050" algn="l" rtl="0">
              <a:lnSpc>
                <a:spcPct val="100000"/>
              </a:lnSpc>
              <a:spcBef>
                <a:spcPts val="640"/>
              </a:spcBef>
              <a:spcAft>
                <a:spcPts val="0"/>
              </a:spcAft>
              <a:buClr>
                <a:srgbClr val="E2F4FF"/>
              </a:buClr>
              <a:buSzPct val="100000"/>
              <a:buFont typeface="Noto Sans Symbols"/>
              <a:buNone/>
            </a:pPr>
            <a:endParaRPr sz="3200" b="0" i="0" u="none">
              <a:solidFill>
                <a:schemeClr val="dk1"/>
              </a:solidFill>
              <a:latin typeface="Comic Sans MS"/>
              <a:ea typeface="Comic Sans MS"/>
              <a:cs typeface="Comic Sans MS"/>
              <a:sym typeface="Comic Sans MS"/>
            </a:endParaRPr>
          </a:p>
          <a:p>
            <a:pPr marL="273050" marR="0" lvl="0" indent="-273050" algn="ctr" rtl="0">
              <a:lnSpc>
                <a:spcPct val="100000"/>
              </a:lnSpc>
              <a:spcBef>
                <a:spcPts val="640"/>
              </a:spcBef>
              <a:spcAft>
                <a:spcPts val="0"/>
              </a:spcAft>
              <a:buClr>
                <a:schemeClr val="dk1"/>
              </a:buClr>
              <a:buSzPct val="25000"/>
              <a:buFont typeface="Comic Sans MS"/>
              <a:buNone/>
            </a:pPr>
            <a:r>
              <a:rPr lang="en-US" sz="3200" b="0" i="0" u="none">
                <a:solidFill>
                  <a:schemeClr val="dk1"/>
                </a:solidFill>
                <a:latin typeface="Comic Sans MS"/>
                <a:ea typeface="Comic Sans MS"/>
                <a:cs typeface="Comic Sans MS"/>
                <a:sym typeface="Comic Sans MS"/>
              </a:rPr>
              <a:t>A G G - C T C - A A G - T C C - T A G</a:t>
            </a:r>
          </a:p>
          <a:p>
            <a:pPr marL="273050" marR="0" lvl="0" indent="-273050" algn="l" rtl="0">
              <a:lnSpc>
                <a:spcPct val="100000"/>
              </a:lnSpc>
              <a:spcBef>
                <a:spcPts val="640"/>
              </a:spcBef>
              <a:spcAft>
                <a:spcPts val="0"/>
              </a:spcAft>
              <a:buClr>
                <a:srgbClr val="E2F4FF"/>
              </a:buClr>
              <a:buSzPct val="100000"/>
              <a:buFont typeface="Noto Sans Symbols"/>
              <a:buNone/>
            </a:pPr>
            <a:endParaRPr sz="3200" b="0" i="0" u="none">
              <a:solidFill>
                <a:schemeClr val="dk1"/>
              </a:solidFill>
              <a:latin typeface="Comic Sans MS"/>
              <a:ea typeface="Comic Sans MS"/>
              <a:cs typeface="Comic Sans MS"/>
              <a:sym typeface="Comic Sans MS"/>
            </a:endParaRPr>
          </a:p>
          <a:p>
            <a:pPr marL="273050" marR="0" lvl="0" indent="-273050" algn="l" rtl="0">
              <a:lnSpc>
                <a:spcPct val="100000"/>
              </a:lnSpc>
              <a:spcBef>
                <a:spcPts val="640"/>
              </a:spcBef>
              <a:spcAft>
                <a:spcPts val="0"/>
              </a:spcAft>
              <a:buClr>
                <a:srgbClr val="E2F4FF"/>
              </a:buClr>
              <a:buSzPct val="100000"/>
              <a:buFont typeface="Noto Sans Symbols"/>
              <a:buNone/>
            </a:pPr>
            <a:endParaRPr sz="3200" b="0" i="0" u="none">
              <a:solidFill>
                <a:schemeClr val="dk1"/>
              </a:solidFill>
              <a:latin typeface="Comic Sans MS"/>
              <a:ea typeface="Comic Sans MS"/>
              <a:cs typeface="Comic Sans MS"/>
              <a:sym typeface="Comic Sans MS"/>
            </a:endParaRPr>
          </a:p>
          <a:p>
            <a:pPr marL="342900" marR="0" lvl="0" indent="-342900" algn="l" rtl="0">
              <a:spcBef>
                <a:spcPts val="640"/>
              </a:spcBef>
              <a:spcAft>
                <a:spcPts val="0"/>
              </a:spcAft>
              <a:buClr>
                <a:schemeClr val="dk1"/>
              </a:buClr>
              <a:buSzPct val="100000"/>
              <a:buFont typeface="Comic Sans MS"/>
              <a:buNone/>
            </a:pPr>
            <a:endParaRPr sz="3200" b="0" i="0" u="none">
              <a:solidFill>
                <a:schemeClr val="dk1"/>
              </a:solidFill>
              <a:latin typeface="Comic Sans MS"/>
              <a:ea typeface="Comic Sans MS"/>
              <a:cs typeface="Comic Sans MS"/>
              <a:sym typeface="Comic Sans MS"/>
            </a:endParaRPr>
          </a:p>
        </p:txBody>
      </p:sp>
      <p:sp>
        <p:nvSpPr>
          <p:cNvPr id="640" name="Shape 640"/>
          <p:cNvSpPr txBox="1"/>
          <p:nvPr/>
        </p:nvSpPr>
        <p:spPr>
          <a:xfrm>
            <a:off x="0" y="4358225"/>
            <a:ext cx="9144000" cy="1076700"/>
          </a:xfrm>
          <a:prstGeom prst="rect">
            <a:avLst/>
          </a:prstGeom>
          <a:noFill/>
          <a:ln>
            <a:noFill/>
          </a:ln>
        </p:spPr>
        <p:txBody>
          <a:bodyPr lIns="91425" tIns="91425" rIns="91425" bIns="91425" anchor="t" anchorCtr="0">
            <a:noAutofit/>
          </a:bodyPr>
          <a:lstStyle/>
          <a:p>
            <a:pPr marL="273050" lvl="0" algn="ctr" rtl="0">
              <a:spcBef>
                <a:spcPts val="640"/>
              </a:spcBef>
              <a:buClr>
                <a:srgbClr val="FF0000"/>
              </a:buClr>
              <a:buSzPct val="25000"/>
              <a:buFont typeface="Comic Sans MS"/>
              <a:buNone/>
            </a:pPr>
            <a:r>
              <a:rPr lang="en-US" sz="3200">
                <a:solidFill>
                  <a:srgbClr val="FF0000"/>
                </a:solidFill>
                <a:latin typeface="Comic Sans MS"/>
                <a:ea typeface="Comic Sans MS"/>
                <a:cs typeface="Comic Sans MS"/>
                <a:sym typeface="Comic Sans MS"/>
              </a:rPr>
              <a:t>T C C - G A G - T T C - A G G - A T C</a:t>
            </a:r>
          </a:p>
          <a:p>
            <a:pPr lvl="0">
              <a:spcBef>
                <a:spcPts val="0"/>
              </a:spcBef>
              <a:buNone/>
            </a:pPr>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0"/>
                                        </p:tgtEl>
                                        <p:attrNameLst>
                                          <p:attrName>style.visibility</p:attrName>
                                        </p:attrNameLst>
                                      </p:cBhvr>
                                      <p:to>
                                        <p:strVal val="visible"/>
                                      </p:to>
                                    </p:set>
                                    <p:animEffect transition="in" filter="fade">
                                      <p:cBhvr>
                                        <p:cTn id="7" dur="1000"/>
                                        <p:tgtEl>
                                          <p:spTgt spid="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Shape 645"/>
          <p:cNvSpPr txBox="1">
            <a:spLocks noGrp="1"/>
          </p:cNvSpPr>
          <p:nvPr>
            <p:ph type="title"/>
          </p:nvPr>
        </p:nvSpPr>
        <p:spPr>
          <a:xfrm>
            <a:off x="182412" y="1599"/>
            <a:ext cx="77724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omic Sans MS"/>
              <a:buNone/>
            </a:pPr>
            <a:r>
              <a:rPr lang="en-US" sz="4400" b="0" i="0" u="none" strike="noStrike" cap="none">
                <a:solidFill>
                  <a:schemeClr val="dk2"/>
                </a:solidFill>
                <a:latin typeface="Comic Sans MS"/>
                <a:ea typeface="Comic Sans MS"/>
                <a:cs typeface="Comic Sans MS"/>
                <a:sym typeface="Comic Sans MS"/>
              </a:rPr>
              <a:t>DNA &amp; Aging</a:t>
            </a:r>
          </a:p>
        </p:txBody>
      </p:sp>
      <p:sp>
        <p:nvSpPr>
          <p:cNvPr id="646" name="Shape 646"/>
          <p:cNvSpPr txBox="1">
            <a:spLocks noGrp="1"/>
          </p:cNvSpPr>
          <p:nvPr>
            <p:ph type="body" idx="1"/>
          </p:nvPr>
        </p:nvSpPr>
        <p:spPr>
          <a:xfrm>
            <a:off x="0" y="1159025"/>
            <a:ext cx="6986100" cy="45861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omic Sans MS"/>
              <a:buChar char="•"/>
            </a:pPr>
            <a:r>
              <a:rPr lang="en-US" sz="2800" b="0" i="0" u="none">
                <a:solidFill>
                  <a:schemeClr val="dk1"/>
                </a:solidFill>
                <a:latin typeface="Comic Sans MS"/>
                <a:ea typeface="Comic Sans MS"/>
                <a:cs typeface="Comic Sans MS"/>
                <a:sym typeface="Comic Sans MS"/>
              </a:rPr>
              <a:t>Telomeres are the ends of</a:t>
            </a:r>
            <a:br>
              <a:rPr lang="en-US" sz="2800" b="0" i="0" u="none">
                <a:solidFill>
                  <a:schemeClr val="dk1"/>
                </a:solidFill>
                <a:latin typeface="Comic Sans MS"/>
                <a:ea typeface="Comic Sans MS"/>
                <a:cs typeface="Comic Sans MS"/>
                <a:sym typeface="Comic Sans MS"/>
              </a:rPr>
            </a:br>
            <a:r>
              <a:rPr lang="en-US" sz="2800" b="0" i="0" u="none">
                <a:solidFill>
                  <a:schemeClr val="dk1"/>
                </a:solidFill>
                <a:latin typeface="Comic Sans MS"/>
                <a:ea typeface="Comic Sans MS"/>
                <a:cs typeface="Comic Sans MS"/>
                <a:sym typeface="Comic Sans MS"/>
              </a:rPr>
              <a:t> our chromosomes/DNA</a:t>
            </a:r>
          </a:p>
          <a:p>
            <a:pPr marL="342900" marR="0" lvl="0" indent="-342900" algn="l" rtl="0">
              <a:lnSpc>
                <a:spcPct val="100000"/>
              </a:lnSpc>
              <a:spcBef>
                <a:spcPts val="560"/>
              </a:spcBef>
              <a:spcAft>
                <a:spcPts val="0"/>
              </a:spcAft>
              <a:buClr>
                <a:schemeClr val="dk1"/>
              </a:buClr>
              <a:buSzPct val="100000"/>
              <a:buFont typeface="Comic Sans MS"/>
              <a:buChar char="•"/>
            </a:pPr>
            <a:r>
              <a:rPr lang="en-US" sz="2800" b="0" i="0" u="none">
                <a:solidFill>
                  <a:schemeClr val="dk1"/>
                </a:solidFill>
                <a:latin typeface="Comic Sans MS"/>
                <a:ea typeface="Comic Sans MS"/>
                <a:cs typeface="Comic Sans MS"/>
                <a:sym typeface="Comic Sans MS"/>
              </a:rPr>
              <a:t>Every time our  chromosomes are copied, a little bit gets cut off the end.</a:t>
            </a:r>
          </a:p>
          <a:p>
            <a:pPr marL="342900" marR="0" lvl="0" indent="-342900" algn="l" rtl="0">
              <a:lnSpc>
                <a:spcPct val="100000"/>
              </a:lnSpc>
              <a:spcBef>
                <a:spcPts val="560"/>
              </a:spcBef>
              <a:spcAft>
                <a:spcPts val="0"/>
              </a:spcAft>
              <a:buClr>
                <a:schemeClr val="dk1"/>
              </a:buClr>
              <a:buSzPct val="100000"/>
              <a:buFont typeface="Comic Sans MS"/>
              <a:buChar char="•"/>
            </a:pPr>
            <a:r>
              <a:rPr lang="en-US" sz="2800" b="0" i="0" u="none">
                <a:solidFill>
                  <a:schemeClr val="dk1"/>
                </a:solidFill>
                <a:latin typeface="Comic Sans MS"/>
                <a:ea typeface="Comic Sans MS"/>
                <a:cs typeface="Comic Sans MS"/>
                <a:sym typeface="Comic Sans MS"/>
              </a:rPr>
              <a:t>As we get older our cells have divided more and more, so our telomeres are getting shorter and shorter. Until…</a:t>
            </a:r>
          </a:p>
          <a:p>
            <a:pPr marL="342900" marR="0" lvl="0" indent="-342900" algn="l" rtl="0">
              <a:lnSpc>
                <a:spcPct val="100000"/>
              </a:lnSpc>
              <a:spcBef>
                <a:spcPts val="560"/>
              </a:spcBef>
              <a:spcAft>
                <a:spcPts val="0"/>
              </a:spcAft>
              <a:buClr>
                <a:schemeClr val="dk1"/>
              </a:buClr>
              <a:buSzPct val="100000"/>
              <a:buFont typeface="Comic Sans MS"/>
              <a:buChar char="•"/>
            </a:pPr>
            <a:r>
              <a:rPr lang="en-US" sz="2800" b="0" i="0" u="none">
                <a:solidFill>
                  <a:schemeClr val="dk1"/>
                </a:solidFill>
                <a:latin typeface="Comic Sans MS"/>
                <a:ea typeface="Comic Sans MS"/>
                <a:cs typeface="Comic Sans MS"/>
                <a:sym typeface="Comic Sans MS"/>
              </a:rPr>
              <a:t>Once the telomeres are gone, bits of important DNA get cut off and the cell dies...this why why we can</a:t>
            </a:r>
            <a:r>
              <a:rPr lang="en-US" sz="2800"/>
              <a:t>’t live forever</a:t>
            </a:r>
            <a:r>
              <a:rPr lang="en-US" sz="2800" b="0" i="0" u="none">
                <a:solidFill>
                  <a:schemeClr val="dk1"/>
                </a:solidFill>
                <a:latin typeface="Comic Sans MS"/>
                <a:ea typeface="Comic Sans MS"/>
                <a:cs typeface="Comic Sans MS"/>
                <a:sym typeface="Comic Sans MS"/>
              </a:rPr>
              <a:t> ☹</a:t>
            </a:r>
          </a:p>
        </p:txBody>
      </p:sp>
      <p:sp>
        <p:nvSpPr>
          <p:cNvPr id="647" name="Shape 647"/>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a:solidFill>
                  <a:schemeClr val="dk1"/>
                </a:solidFill>
                <a:latin typeface="Comic Sans MS"/>
                <a:ea typeface="Comic Sans MS"/>
                <a:cs typeface="Comic Sans MS"/>
                <a:sym typeface="Comic Sans MS"/>
              </a:rPr>
              <a:t>37</a:t>
            </a:fld>
            <a:endParaRPr lang="en-US" sz="1400" b="0" i="0" u="none">
              <a:solidFill>
                <a:schemeClr val="dk1"/>
              </a:solidFill>
              <a:latin typeface="Comic Sans MS"/>
              <a:ea typeface="Comic Sans MS"/>
              <a:cs typeface="Comic Sans MS"/>
              <a:sym typeface="Comic Sans MS"/>
            </a:endParaRPr>
          </a:p>
        </p:txBody>
      </p:sp>
      <p:pic>
        <p:nvPicPr>
          <p:cNvPr id="648" name="Shape 648" descr="http://paw.princeton.edu/issues/2013/04/24/pages/4038/NB-BG-telomeres.jpg"/>
          <p:cNvPicPr preferRelativeResize="0"/>
          <p:nvPr/>
        </p:nvPicPr>
        <p:blipFill rotWithShape="1">
          <a:blip r:embed="rId3">
            <a:alphaModFix/>
          </a:blip>
          <a:srcRect/>
          <a:stretch/>
        </p:blipFill>
        <p:spPr>
          <a:xfrm>
            <a:off x="6699900" y="2636450"/>
            <a:ext cx="2444100" cy="2250000"/>
          </a:xfrm>
          <a:prstGeom prst="rect">
            <a:avLst/>
          </a:prstGeom>
          <a:noFill/>
          <a:ln>
            <a:noFill/>
          </a:ln>
        </p:spPr>
      </p:pic>
      <p:pic>
        <p:nvPicPr>
          <p:cNvPr id="649" name="Shape 649" descr="http://2.bp.blogspot.com/-h0nCF7I7zfo/UIL5GKHfraI/AAAAAAAAAFc/HJH3kUM6wps/s1600/image1.jpg"/>
          <p:cNvPicPr preferRelativeResize="0"/>
          <p:nvPr/>
        </p:nvPicPr>
        <p:blipFill rotWithShape="1">
          <a:blip r:embed="rId4">
            <a:alphaModFix/>
          </a:blip>
          <a:srcRect/>
          <a:stretch/>
        </p:blipFill>
        <p:spPr>
          <a:xfrm>
            <a:off x="4948237" y="-438150"/>
            <a:ext cx="4195762" cy="2022475"/>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6">
                                            <p:txEl>
                                              <p:pRg st="0" end="0"/>
                                            </p:txEl>
                                          </p:spTgt>
                                        </p:tgtEl>
                                        <p:attrNameLst>
                                          <p:attrName>style.visibility</p:attrName>
                                        </p:attrNameLst>
                                      </p:cBhvr>
                                      <p:to>
                                        <p:strVal val="visible"/>
                                      </p:to>
                                    </p:set>
                                    <p:animEffect transition="in" filter="fade">
                                      <p:cBhvr>
                                        <p:cTn id="7" dur="500"/>
                                        <p:tgtEl>
                                          <p:spTgt spid="6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6">
                                            <p:txEl>
                                              <p:pRg st="1" end="1"/>
                                            </p:txEl>
                                          </p:spTgt>
                                        </p:tgtEl>
                                        <p:attrNameLst>
                                          <p:attrName>style.visibility</p:attrName>
                                        </p:attrNameLst>
                                      </p:cBhvr>
                                      <p:to>
                                        <p:strVal val="visible"/>
                                      </p:to>
                                    </p:set>
                                    <p:animEffect transition="in" filter="fade">
                                      <p:cBhvr>
                                        <p:cTn id="12" dur="500"/>
                                        <p:tgtEl>
                                          <p:spTgt spid="6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6">
                                            <p:txEl>
                                              <p:pRg st="2" end="2"/>
                                            </p:txEl>
                                          </p:spTgt>
                                        </p:tgtEl>
                                        <p:attrNameLst>
                                          <p:attrName>style.visibility</p:attrName>
                                        </p:attrNameLst>
                                      </p:cBhvr>
                                      <p:to>
                                        <p:strVal val="visible"/>
                                      </p:to>
                                    </p:set>
                                    <p:animEffect transition="in" filter="fade">
                                      <p:cBhvr>
                                        <p:cTn id="17" dur="500"/>
                                        <p:tgtEl>
                                          <p:spTgt spid="6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6">
                                            <p:txEl>
                                              <p:pRg st="3" end="3"/>
                                            </p:txEl>
                                          </p:spTgt>
                                        </p:tgtEl>
                                        <p:attrNameLst>
                                          <p:attrName>style.visibility</p:attrName>
                                        </p:attrNameLst>
                                      </p:cBhvr>
                                      <p:to>
                                        <p:strVal val="visible"/>
                                      </p:to>
                                    </p:set>
                                    <p:animEffect transition="in" filter="fade">
                                      <p:cBhvr>
                                        <p:cTn id="22" dur="500"/>
                                        <p:tgtEl>
                                          <p:spTgt spid="6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Shape 655"/>
          <p:cNvSpPr txBox="1">
            <a:spLocks noGrp="1"/>
          </p:cNvSpPr>
          <p:nvPr>
            <p:ph type="title"/>
          </p:nvPr>
        </p:nvSpPr>
        <p:spPr>
          <a:xfrm>
            <a:off x="357187" y="214312"/>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4400" b="0" i="0" u="none" strike="noStrike" cap="none">
                <a:solidFill>
                  <a:schemeClr val="dk2"/>
                </a:solidFill>
                <a:latin typeface="Comic Sans MS"/>
                <a:ea typeface="Comic Sans MS"/>
                <a:cs typeface="Comic Sans MS"/>
                <a:sym typeface="Comic Sans MS"/>
              </a:rPr>
              <a:t>DNA Structure</a:t>
            </a:r>
          </a:p>
        </p:txBody>
      </p:sp>
      <p:sp>
        <p:nvSpPr>
          <p:cNvPr id="656" name="Shape 656"/>
          <p:cNvSpPr txBox="1">
            <a:spLocks noGrp="1"/>
          </p:cNvSpPr>
          <p:nvPr>
            <p:ph type="body" idx="1"/>
          </p:nvPr>
        </p:nvSpPr>
        <p:spPr>
          <a:xfrm>
            <a:off x="357199" y="1190625"/>
            <a:ext cx="8429700" cy="4929300"/>
          </a:xfrm>
          <a:prstGeom prst="rect">
            <a:avLst/>
          </a:prstGeom>
          <a:noFill/>
          <a:ln>
            <a:noFill/>
          </a:ln>
        </p:spPr>
        <p:txBody>
          <a:bodyPr lIns="91425" tIns="45700" rIns="91425" bIns="45700" anchor="t" anchorCtr="0">
            <a:noAutofit/>
          </a:bodyPr>
          <a:lstStyle/>
          <a:p>
            <a:pPr marL="273050" marR="0" lvl="0" indent="-273050" algn="l" rtl="0">
              <a:lnSpc>
                <a:spcPct val="80000"/>
              </a:lnSpc>
              <a:spcBef>
                <a:spcPts val="0"/>
              </a:spcBef>
              <a:spcAft>
                <a:spcPts val="0"/>
              </a:spcAft>
              <a:buClr>
                <a:srgbClr val="E2F4FF"/>
              </a:buClr>
              <a:buSzPct val="100000"/>
              <a:buFont typeface="Noto Sans Symbols"/>
              <a:buChar char="●"/>
            </a:pPr>
            <a:r>
              <a:rPr lang="en-US" sz="3000" b="0" i="0" u="none">
                <a:solidFill>
                  <a:schemeClr val="dk1"/>
                </a:solidFill>
                <a:latin typeface="Comic Sans MS"/>
                <a:ea typeface="Comic Sans MS"/>
                <a:cs typeface="Comic Sans MS"/>
                <a:sym typeface="Comic Sans MS"/>
              </a:rPr>
              <a:t>A gene is a section of DNA that codes for a </a:t>
            </a:r>
            <a:r>
              <a:rPr lang="en-US" sz="3000" b="0" i="0" u="none">
                <a:solidFill>
                  <a:srgbClr val="FF0000"/>
                </a:solidFill>
                <a:latin typeface="Comic Sans MS"/>
                <a:ea typeface="Comic Sans MS"/>
                <a:cs typeface="Comic Sans MS"/>
                <a:sym typeface="Comic Sans MS"/>
              </a:rPr>
              <a:t>protein</a:t>
            </a:r>
            <a:r>
              <a:rPr lang="en-US" sz="3000" b="0" i="0" u="none">
                <a:solidFill>
                  <a:schemeClr val="dk1"/>
                </a:solidFill>
                <a:latin typeface="Comic Sans MS"/>
                <a:ea typeface="Comic Sans MS"/>
                <a:cs typeface="Comic Sans MS"/>
                <a:sym typeface="Comic Sans MS"/>
              </a:rPr>
              <a:t>.</a:t>
            </a:r>
          </a:p>
          <a:p>
            <a:pPr marL="273050" marR="0" lvl="0" indent="-273050" algn="l" rtl="0">
              <a:lnSpc>
                <a:spcPct val="80000"/>
              </a:lnSpc>
              <a:spcBef>
                <a:spcPts val="600"/>
              </a:spcBef>
              <a:spcAft>
                <a:spcPts val="0"/>
              </a:spcAft>
              <a:buClr>
                <a:srgbClr val="E2F4FF"/>
              </a:buClr>
              <a:buSzPct val="100000"/>
              <a:buFont typeface="Noto Sans Symbols"/>
              <a:buNone/>
            </a:pPr>
            <a:endParaRPr sz="3000" b="0" i="0" u="none">
              <a:solidFill>
                <a:schemeClr val="dk1"/>
              </a:solidFill>
              <a:latin typeface="Comic Sans MS"/>
              <a:ea typeface="Comic Sans MS"/>
              <a:cs typeface="Comic Sans MS"/>
              <a:sym typeface="Comic Sans MS"/>
            </a:endParaRPr>
          </a:p>
          <a:p>
            <a:pPr marL="273050" marR="0" lvl="0" indent="-273050" algn="l" rtl="0">
              <a:lnSpc>
                <a:spcPct val="80000"/>
              </a:lnSpc>
              <a:spcBef>
                <a:spcPts val="600"/>
              </a:spcBef>
              <a:spcAft>
                <a:spcPts val="0"/>
              </a:spcAft>
              <a:buClr>
                <a:srgbClr val="E2F4FF"/>
              </a:buClr>
              <a:buSzPct val="100000"/>
              <a:buFont typeface="Noto Sans Symbols"/>
              <a:buChar char="●"/>
            </a:pPr>
            <a:r>
              <a:rPr lang="en-US" sz="3000" b="0" i="0" u="sng">
                <a:solidFill>
                  <a:schemeClr val="dk1"/>
                </a:solidFill>
                <a:latin typeface="Comic Sans MS"/>
                <a:ea typeface="Comic Sans MS"/>
                <a:cs typeface="Comic Sans MS"/>
                <a:sym typeface="Comic Sans MS"/>
              </a:rPr>
              <a:t>Each unique gene has a unique sequence of bases.</a:t>
            </a:r>
          </a:p>
          <a:p>
            <a:pPr marL="273050" marR="0" lvl="0" indent="-273050" algn="l" rtl="0">
              <a:lnSpc>
                <a:spcPct val="80000"/>
              </a:lnSpc>
              <a:spcBef>
                <a:spcPts val="600"/>
              </a:spcBef>
              <a:spcAft>
                <a:spcPts val="0"/>
              </a:spcAft>
              <a:buClr>
                <a:srgbClr val="E2F4FF"/>
              </a:buClr>
              <a:buSzPct val="100000"/>
              <a:buFont typeface="Noto Sans Symbols"/>
              <a:buNone/>
            </a:pPr>
            <a:endParaRPr sz="3000" b="0" i="0" u="none">
              <a:solidFill>
                <a:schemeClr val="dk1"/>
              </a:solidFill>
              <a:latin typeface="Comic Sans MS"/>
              <a:ea typeface="Comic Sans MS"/>
              <a:cs typeface="Comic Sans MS"/>
              <a:sym typeface="Comic Sans MS"/>
            </a:endParaRPr>
          </a:p>
          <a:p>
            <a:pPr marL="273050" marR="0" lvl="0" indent="-273050" algn="l" rtl="0">
              <a:lnSpc>
                <a:spcPct val="80000"/>
              </a:lnSpc>
              <a:spcBef>
                <a:spcPts val="600"/>
              </a:spcBef>
              <a:spcAft>
                <a:spcPts val="0"/>
              </a:spcAft>
              <a:buClr>
                <a:srgbClr val="E2F4FF"/>
              </a:buClr>
              <a:buSzPct val="100000"/>
              <a:buFont typeface="Noto Sans Symbols"/>
              <a:buChar char="●"/>
            </a:pPr>
            <a:r>
              <a:rPr lang="en-US" sz="3000" b="0" i="0" u="none">
                <a:solidFill>
                  <a:schemeClr val="dk1"/>
                </a:solidFill>
                <a:latin typeface="Comic Sans MS"/>
                <a:ea typeface="Comic Sans MS"/>
                <a:cs typeface="Comic Sans MS"/>
                <a:sym typeface="Comic Sans MS"/>
              </a:rPr>
              <a:t>This unique sequence of bases will code for the production of a unique protein.</a:t>
            </a:r>
          </a:p>
          <a:p>
            <a:pPr marL="273050" marR="0" lvl="0" indent="-273050" algn="l" rtl="0">
              <a:lnSpc>
                <a:spcPct val="80000"/>
              </a:lnSpc>
              <a:spcBef>
                <a:spcPts val="600"/>
              </a:spcBef>
              <a:spcAft>
                <a:spcPts val="0"/>
              </a:spcAft>
              <a:buClr>
                <a:srgbClr val="E2F4FF"/>
              </a:buClr>
              <a:buSzPct val="100000"/>
              <a:buFont typeface="Noto Sans Symbols"/>
              <a:buNone/>
            </a:pPr>
            <a:endParaRPr sz="3000" b="0" i="0" u="none">
              <a:solidFill>
                <a:schemeClr val="dk1"/>
              </a:solidFill>
              <a:latin typeface="Comic Sans MS"/>
              <a:ea typeface="Comic Sans MS"/>
              <a:cs typeface="Comic Sans MS"/>
              <a:sym typeface="Comic Sans MS"/>
            </a:endParaRPr>
          </a:p>
          <a:p>
            <a:pPr marL="273050" marR="0" lvl="0" indent="-273050" algn="l" rtl="0">
              <a:lnSpc>
                <a:spcPct val="80000"/>
              </a:lnSpc>
              <a:spcBef>
                <a:spcPts val="600"/>
              </a:spcBef>
              <a:spcAft>
                <a:spcPts val="0"/>
              </a:spcAft>
              <a:buClr>
                <a:srgbClr val="E2F4FF"/>
              </a:buClr>
              <a:buSzPct val="100000"/>
              <a:buFont typeface="Noto Sans Symbols"/>
              <a:buChar char="●"/>
            </a:pPr>
            <a:r>
              <a:rPr lang="en-US" sz="3000" b="0" i="0" u="none">
                <a:solidFill>
                  <a:schemeClr val="dk1"/>
                </a:solidFill>
                <a:latin typeface="Comic Sans MS"/>
                <a:ea typeface="Comic Sans MS"/>
                <a:cs typeface="Comic Sans MS"/>
                <a:sym typeface="Comic Sans MS"/>
              </a:rPr>
              <a:t>It is these proteins and combination of proteins that give us a unique </a:t>
            </a:r>
            <a:r>
              <a:rPr lang="en-US" sz="3000" b="0" i="0" u="none">
                <a:solidFill>
                  <a:srgbClr val="FF0000"/>
                </a:solidFill>
                <a:latin typeface="Comic Sans MS"/>
                <a:ea typeface="Comic Sans MS"/>
                <a:cs typeface="Comic Sans MS"/>
                <a:sym typeface="Comic Sans MS"/>
              </a:rPr>
              <a:t>phenotype</a:t>
            </a:r>
            <a:r>
              <a:rPr lang="en-US" sz="3000" b="0" i="0" u="none">
                <a:solidFill>
                  <a:schemeClr val="dk1"/>
                </a:solidFill>
                <a:latin typeface="Comic Sans MS"/>
                <a:ea typeface="Comic Sans MS"/>
                <a:cs typeface="Comic Sans MS"/>
                <a:sym typeface="Comic Sans MS"/>
              </a:rPr>
              <a:t>.</a:t>
            </a:r>
          </a:p>
        </p:txBody>
      </p:sp>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Shape 661"/>
          <p:cNvSpPr txBox="1">
            <a:spLocks noGrp="1"/>
          </p:cNvSpPr>
          <p:nvPr>
            <p:ph type="title"/>
          </p:nvPr>
        </p:nvSpPr>
        <p:spPr>
          <a:xfrm>
            <a:off x="190612" y="0"/>
            <a:ext cx="85422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4400" b="0" i="0" u="none" strike="noStrike" cap="none">
                <a:solidFill>
                  <a:schemeClr val="dk2"/>
                </a:solidFill>
                <a:latin typeface="Comic Sans MS"/>
                <a:ea typeface="Comic Sans MS"/>
                <a:cs typeface="Comic Sans MS"/>
                <a:sym typeface="Comic Sans MS"/>
              </a:rPr>
              <a:t>What is a Gene? 2 facts pg. </a:t>
            </a:r>
            <a:r>
              <a:rPr lang="en-US"/>
              <a:t>74</a:t>
            </a:r>
          </a:p>
        </p:txBody>
      </p:sp>
      <p:sp>
        <p:nvSpPr>
          <p:cNvPr id="662" name="Shape 662"/>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strike="noStrike" cap="none">
                <a:solidFill>
                  <a:schemeClr val="dk1"/>
                </a:solidFill>
                <a:latin typeface="Comic Sans MS"/>
                <a:ea typeface="Comic Sans MS"/>
                <a:cs typeface="Comic Sans MS"/>
                <a:sym typeface="Comic Sans MS"/>
              </a:rPr>
              <a:t>39</a:t>
            </a:fld>
            <a:endParaRPr lang="en-US" sz="1400" b="0" i="0" u="none" strike="noStrike" cap="none">
              <a:solidFill>
                <a:schemeClr val="dk1"/>
              </a:solidFill>
              <a:latin typeface="Comic Sans MS"/>
              <a:ea typeface="Comic Sans MS"/>
              <a:cs typeface="Comic Sans MS"/>
              <a:sym typeface="Comic Sans MS"/>
            </a:endParaRPr>
          </a:p>
        </p:txBody>
      </p:sp>
      <p:sp>
        <p:nvSpPr>
          <p:cNvPr id="663" name="Shape 663" descr="Support Stated Clearly on Patreon: https://www.patreon.com/statedclearly  You've probably heard about GMOs or Genetically Modified Organisms but what exactly is a gene and what does it mean to modify the genes of a plant or animal?  We hear about DNA and genes all the time in the news and in our biology classes but very few of us can actually explain what a gene is? This short film is designed to help.  Here we discuss a basic definition of a gene, show what a gene looks like, what it is that genes actually code for, and the basic idea behind Genetically Modified Organisms.   The video also briefly mentions one of the ways DNA strongly suggests that all living things are related and share an evolutionary history.  Even though the content given here is just a simplified overview of genetics, after watching this video (along with our first video on DNA http://www.youtube.com/watch?v=zwibgNGe4aY) you should be able to easily follow any news article, basic conversation, or 100 level college course lecture on genetics, even if you've never taken a biology course or studied genetics in the past.   Special thanks to Hip Hop Artist Anthony Danzl for the music http://www.youtube.com/user/proofavenue?feature=watch  Happy 50th to Packy the freckled Elephant from the Portland Zoo. He just had his birthday and was featured in this video (at 0:45)   Content for this video has been modified from two text books: Molecular Biology of the Cell, third edition:  Bruce Alberts, Dennis Bray, Julian Lewis, Martin Raff, Keith Roberts, James D. Watson  Biology Eighth Edition:  Neil Campbell, Jane Reece, Lisa Urry, Michael Cain, Steven Wasserman, Peter Minorsky, Robert Jackson  Chimps and humans share 96% of their DNA comes from National Geographic: http://news.nationalgeographic.com/news/2005/08/0831_050831_chimp_genes.html  Fruit flies share about 50% their genes with humans comes from NASA and NCBI (National Center for Biotechnology Information) http://science.nasa.gov/science-news/science-at-nasa/2004/03feb_fruitfly/ http://www.ncbi.nlm.nih.gov/pmc/articles/PMC311089/  Hope you liked the video, more are in the works. Stay Curious!  Portuguese captions by Marcos André" title="What is a gene?">
            <a:hlinkClick r:id="rId3"/>
          </p:cNvPr>
          <p:cNvSpPr/>
          <p:nvPr/>
        </p:nvSpPr>
        <p:spPr>
          <a:xfrm>
            <a:off x="536975" y="840325"/>
            <a:ext cx="7670799" cy="5753099"/>
          </a:xfrm>
          <a:prstGeom prst="rect">
            <a:avLst/>
          </a:prstGeom>
          <a:blipFill>
            <a:blip r:embed="rId4">
              <a:alphaModFix/>
            </a:blip>
            <a:stretch>
              <a:fillRect/>
            </a:stretch>
          </a:blipFill>
          <a:ln>
            <a:noFill/>
          </a:ln>
        </p:spPr>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ctrTitle"/>
          </p:nvPr>
        </p:nvSpPr>
        <p:spPr>
          <a:xfrm>
            <a:off x="685800" y="2130425"/>
            <a:ext cx="7772400" cy="1470000"/>
          </a:xfrm>
          <a:prstGeom prst="rect">
            <a:avLst/>
          </a:prstGeom>
        </p:spPr>
        <p:txBody>
          <a:bodyPr lIns="91425" tIns="91425" rIns="91425" bIns="91425" anchor="ctr" anchorCtr="0">
            <a:noAutofit/>
          </a:bodyPr>
          <a:lstStyle/>
          <a:p>
            <a:pPr lvl="0">
              <a:spcBef>
                <a:spcPts val="0"/>
              </a:spcBef>
              <a:buNone/>
            </a:pPr>
            <a:r>
              <a:rPr lang="en-US"/>
              <a:t>What year do you think DNA was first discovered?</a:t>
            </a:r>
          </a:p>
        </p:txBody>
      </p:sp>
      <p:sp>
        <p:nvSpPr>
          <p:cNvPr id="199" name="Shape 199"/>
          <p:cNvSpPr txBox="1">
            <a:spLocks noGrp="1"/>
          </p:cNvSpPr>
          <p:nvPr>
            <p:ph type="sldNum" idx="12"/>
          </p:nvPr>
        </p:nvSpPr>
        <p:spPr>
          <a:xfrm>
            <a:off x="6553200" y="6248400"/>
            <a:ext cx="1905000" cy="457200"/>
          </a:xfrm>
          <a:prstGeom prst="rect">
            <a:avLst/>
          </a:prstGeom>
        </p:spPr>
        <p:txBody>
          <a:bodyPr lIns="91425" tIns="45700" rIns="91425" bIns="45700" anchor="t" anchorCtr="0">
            <a:noAutofit/>
          </a:bodyPr>
          <a:lstStyle/>
          <a:p>
            <a:pPr lvl="0">
              <a:spcBef>
                <a:spcPts val="0"/>
              </a:spcBef>
              <a:buClr>
                <a:schemeClr val="dk1"/>
              </a:buClr>
              <a:buSzPct val="25000"/>
              <a:buFont typeface="Comic Sans MS"/>
              <a:buNone/>
            </a:pPr>
            <a:fld id="{00000000-1234-1234-1234-123412341234}" type="slidenum">
              <a:rPr lang="en-US"/>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Shape 668"/>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4400" b="0" i="0" u="none" strike="noStrike" cap="none">
                <a:solidFill>
                  <a:schemeClr val="dk2"/>
                </a:solidFill>
                <a:latin typeface="Comic Sans MS"/>
                <a:ea typeface="Comic Sans MS"/>
                <a:cs typeface="Comic Sans MS"/>
                <a:sym typeface="Comic Sans MS"/>
              </a:rPr>
              <a:t>Honors Video: Amoeba Sisters</a:t>
            </a:r>
          </a:p>
        </p:txBody>
      </p:sp>
      <p:pic>
        <p:nvPicPr>
          <p:cNvPr id="669" name="Shape 669"/>
          <p:cNvPicPr preferRelativeResize="0">
            <a:picLocks noGrp="1"/>
          </p:cNvPicPr>
          <p:nvPr>
            <p:ph type="body" idx="1"/>
          </p:nvPr>
        </p:nvPicPr>
        <p:blipFill rotWithShape="1">
          <a:blip r:embed="rId3">
            <a:alphaModFix/>
          </a:blip>
          <a:srcRect/>
          <a:stretch/>
        </p:blipFill>
        <p:spPr>
          <a:xfrm>
            <a:off x="1036637" y="1731961"/>
            <a:ext cx="7189787" cy="4043362"/>
          </a:xfrm>
          <a:prstGeom prst="rect">
            <a:avLst/>
          </a:prstGeom>
          <a:noFill/>
          <a:ln>
            <a:noFill/>
          </a:ln>
        </p:spPr>
      </p:pic>
      <p:sp>
        <p:nvSpPr>
          <p:cNvPr id="670" name="Shape 670"/>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a:solidFill>
                  <a:schemeClr val="dk1"/>
                </a:solidFill>
                <a:latin typeface="Comic Sans MS"/>
                <a:ea typeface="Comic Sans MS"/>
                <a:cs typeface="Comic Sans MS"/>
                <a:sym typeface="Comic Sans MS"/>
              </a:rPr>
              <a:t>40</a:t>
            </a:fld>
            <a:endParaRPr lang="en-US" sz="1400" b="0" i="0" u="none">
              <a:solidFill>
                <a:schemeClr val="dk1"/>
              </a:solidFill>
              <a:latin typeface="Comic Sans MS"/>
              <a:ea typeface="Comic Sans MS"/>
              <a:cs typeface="Comic Sans MS"/>
              <a:sym typeface="Comic Sans MS"/>
            </a:endParaRPr>
          </a:p>
        </p:txBody>
      </p:sp>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Shape 676"/>
          <p:cNvSpPr txBox="1">
            <a:spLocks noGrp="1"/>
          </p:cNvSpPr>
          <p:nvPr>
            <p:ph type="ctrTitle"/>
          </p:nvPr>
        </p:nvSpPr>
        <p:spPr>
          <a:xfrm>
            <a:off x="685800" y="2130425"/>
            <a:ext cx="7772400" cy="1470000"/>
          </a:xfrm>
          <a:prstGeom prst="rect">
            <a:avLst/>
          </a:prstGeom>
        </p:spPr>
        <p:txBody>
          <a:bodyPr lIns="91425" tIns="91425" rIns="91425" bIns="91425" anchor="ctr" anchorCtr="0">
            <a:noAutofit/>
          </a:bodyPr>
          <a:lstStyle/>
          <a:p>
            <a:pPr lvl="0">
              <a:spcBef>
                <a:spcPts val="0"/>
              </a:spcBef>
              <a:buNone/>
            </a:pPr>
            <a:r>
              <a:rPr lang="en-US"/>
              <a:t>What do you think?</a:t>
            </a:r>
          </a:p>
          <a:p>
            <a:pPr marR="0" lvl="0">
              <a:spcBef>
                <a:spcPts val="0"/>
              </a:spcBef>
              <a:spcAft>
                <a:spcPts val="1000"/>
              </a:spcAft>
              <a:buClr>
                <a:schemeClr val="dk1"/>
              </a:buClr>
              <a:buSzPct val="45833"/>
              <a:buFont typeface="Arial"/>
              <a:buNone/>
            </a:pPr>
            <a:r>
              <a:rPr lang="en-US" sz="2400" b="1">
                <a:solidFill>
                  <a:schemeClr val="dk1"/>
                </a:solidFill>
                <a:latin typeface="Calibri"/>
                <a:ea typeface="Calibri"/>
                <a:cs typeface="Calibri"/>
                <a:sym typeface="Calibri"/>
              </a:rPr>
              <a:t>DNA Drama:</a:t>
            </a:r>
            <a:r>
              <a:rPr lang="en-US" sz="2400">
                <a:solidFill>
                  <a:schemeClr val="dk1"/>
                </a:solidFill>
                <a:latin typeface="Calibri"/>
                <a:ea typeface="Calibri"/>
                <a:cs typeface="Calibri"/>
                <a:sym typeface="Calibri"/>
              </a:rPr>
              <a:t> Was it justified? Was there another way?</a:t>
            </a:r>
          </a:p>
          <a:p>
            <a:pPr lvl="0">
              <a:spcBef>
                <a:spcPts val="0"/>
              </a:spcBef>
              <a:buNone/>
            </a:pPr>
            <a:r>
              <a:rPr lang="en-US" b="1" i="1">
                <a:solidFill>
                  <a:srgbClr val="0000FF"/>
                </a:solidFill>
              </a:rPr>
              <a:t>Was it fair for Wilkins to share Rosalind’s Photo 51 with the other team? </a:t>
            </a:r>
          </a:p>
        </p:txBody>
      </p:sp>
      <p:sp>
        <p:nvSpPr>
          <p:cNvPr id="677" name="Shape 677"/>
          <p:cNvSpPr txBox="1">
            <a:spLocks noGrp="1"/>
          </p:cNvSpPr>
          <p:nvPr>
            <p:ph type="subTitle" idx="1"/>
          </p:nvPr>
        </p:nvSpPr>
        <p:spPr>
          <a:xfrm>
            <a:off x="1291475" y="361075"/>
            <a:ext cx="6400800" cy="1081200"/>
          </a:xfrm>
          <a:prstGeom prst="rect">
            <a:avLst/>
          </a:prstGeom>
        </p:spPr>
        <p:txBody>
          <a:bodyPr lIns="91425" tIns="91425" rIns="91425" bIns="91425" anchor="t" anchorCtr="0">
            <a:noAutofit/>
          </a:bodyPr>
          <a:lstStyle/>
          <a:p>
            <a:pPr lvl="0">
              <a:spcBef>
                <a:spcPts val="0"/>
              </a:spcBef>
              <a:buNone/>
            </a:pPr>
            <a:r>
              <a:rPr lang="en-US" sz="4800"/>
              <a:t>Exit Ticket</a:t>
            </a:r>
          </a:p>
        </p:txBody>
      </p:sp>
      <p:sp>
        <p:nvSpPr>
          <p:cNvPr id="678" name="Shape 678"/>
          <p:cNvSpPr txBox="1">
            <a:spLocks noGrp="1"/>
          </p:cNvSpPr>
          <p:nvPr>
            <p:ph type="sldNum" idx="12"/>
          </p:nvPr>
        </p:nvSpPr>
        <p:spPr>
          <a:xfrm>
            <a:off x="6553200" y="6248400"/>
            <a:ext cx="1905000" cy="457200"/>
          </a:xfrm>
          <a:prstGeom prst="rect">
            <a:avLst/>
          </a:prstGeom>
        </p:spPr>
        <p:txBody>
          <a:bodyPr lIns="91425" tIns="45700" rIns="91425" bIns="45700" anchor="t" anchorCtr="0">
            <a:noAutofit/>
          </a:bodyPr>
          <a:lstStyle/>
          <a:p>
            <a:pPr lvl="0">
              <a:spcBef>
                <a:spcPts val="0"/>
              </a:spcBef>
              <a:buClr>
                <a:schemeClr val="dk1"/>
              </a:buClr>
              <a:buSzPct val="25000"/>
              <a:buFont typeface="Comic Sans MS"/>
              <a:buNone/>
            </a:pPr>
            <a:fld id="{00000000-1234-1234-1234-123412341234}" type="slidenum">
              <a:rPr lang="en-US"/>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Shape 683"/>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4400" b="0" i="0" u="none" strike="noStrike" cap="none">
                <a:solidFill>
                  <a:schemeClr val="dk2"/>
                </a:solidFill>
                <a:latin typeface="Comic Sans MS"/>
                <a:ea typeface="Comic Sans MS"/>
                <a:cs typeface="Comic Sans MS"/>
                <a:sym typeface="Comic Sans MS"/>
              </a:rPr>
              <a:t>DNA Replication Practice WS pg. </a:t>
            </a:r>
            <a:r>
              <a:rPr lang="en-US"/>
              <a:t>75</a:t>
            </a:r>
          </a:p>
        </p:txBody>
      </p:sp>
      <p:sp>
        <p:nvSpPr>
          <p:cNvPr id="684" name="Shape 684"/>
          <p:cNvSpPr txBox="1">
            <a:spLocks noGrp="1"/>
          </p:cNvSpPr>
          <p:nvPr>
            <p:ph type="body" idx="1"/>
          </p:nvPr>
        </p:nvSpPr>
        <p:spPr>
          <a:xfrm>
            <a:off x="685800" y="1981200"/>
            <a:ext cx="7772400"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Comic Sans MS"/>
              <a:buNone/>
            </a:pPr>
            <a:r>
              <a:rPr lang="en-US"/>
              <a:t>half-sheet</a:t>
            </a:r>
          </a:p>
        </p:txBody>
      </p:sp>
      <p:sp>
        <p:nvSpPr>
          <p:cNvPr id="685" name="Shape 685"/>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a:solidFill>
                  <a:schemeClr val="dk1"/>
                </a:solidFill>
                <a:latin typeface="Comic Sans MS"/>
                <a:ea typeface="Comic Sans MS"/>
                <a:cs typeface="Comic Sans MS"/>
                <a:sym typeface="Comic Sans MS"/>
              </a:rPr>
              <a:t>42</a:t>
            </a:fld>
            <a:endParaRPr lang="en-US" sz="1400" b="0" i="0" u="none">
              <a:solidFill>
                <a:schemeClr val="dk1"/>
              </a:solidFill>
              <a:latin typeface="Comic Sans MS"/>
              <a:ea typeface="Comic Sans MS"/>
              <a:cs typeface="Comic Sans MS"/>
              <a:sym typeface="Comic Sans MS"/>
            </a:endParaRPr>
          </a:p>
        </p:txBody>
      </p:sp>
    </p:spTree>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Shape 691"/>
          <p:cNvSpPr txBox="1">
            <a:spLocks noGrp="1"/>
          </p:cNvSpPr>
          <p:nvPr>
            <p:ph type="title"/>
          </p:nvPr>
        </p:nvSpPr>
        <p:spPr>
          <a:xfrm>
            <a:off x="685800" y="609600"/>
            <a:ext cx="7772400" cy="1143000"/>
          </a:xfrm>
          <a:prstGeom prst="rect">
            <a:avLst/>
          </a:prstGeom>
        </p:spPr>
        <p:txBody>
          <a:bodyPr lIns="91425" tIns="91425" rIns="91425" bIns="91425" anchor="ctr" anchorCtr="0">
            <a:noAutofit/>
          </a:bodyPr>
          <a:lstStyle/>
          <a:p>
            <a:pPr lvl="0">
              <a:spcBef>
                <a:spcPts val="0"/>
              </a:spcBef>
              <a:buNone/>
            </a:pPr>
            <a:endParaRPr/>
          </a:p>
        </p:txBody>
      </p:sp>
      <p:sp>
        <p:nvSpPr>
          <p:cNvPr id="692" name="Shape 692"/>
          <p:cNvSpPr txBox="1">
            <a:spLocks noGrp="1"/>
          </p:cNvSpPr>
          <p:nvPr>
            <p:ph type="sldNum" idx="12"/>
          </p:nvPr>
        </p:nvSpPr>
        <p:spPr>
          <a:xfrm>
            <a:off x="6553200" y="6248400"/>
            <a:ext cx="1905000" cy="457200"/>
          </a:xfrm>
          <a:prstGeom prst="rect">
            <a:avLst/>
          </a:prstGeom>
        </p:spPr>
        <p:txBody>
          <a:bodyPr lIns="91425" tIns="45700" rIns="91425" bIns="45700" anchor="t" anchorCtr="0">
            <a:noAutofit/>
          </a:bodyPr>
          <a:lstStyle/>
          <a:p>
            <a:pPr lvl="0">
              <a:spcBef>
                <a:spcPts val="0"/>
              </a:spcBef>
              <a:buClr>
                <a:schemeClr val="dk1"/>
              </a:buClr>
              <a:buSzPct val="25000"/>
              <a:buFont typeface="Comic Sans MS"/>
              <a:buNone/>
            </a:pPr>
            <a:fld id="{00000000-1234-1234-1234-123412341234}" type="slidenum">
              <a:rPr lang="en-US"/>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Shape 697"/>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4400" b="0" i="0" u="none" strike="noStrike" cap="none">
                <a:solidFill>
                  <a:schemeClr val="dk2"/>
                </a:solidFill>
                <a:latin typeface="Comic Sans MS"/>
                <a:ea typeface="Comic Sans MS"/>
                <a:cs typeface="Comic Sans MS"/>
                <a:sym typeface="Comic Sans MS"/>
              </a:rPr>
              <a:t>Tuesday</a:t>
            </a:r>
          </a:p>
        </p:txBody>
      </p:sp>
      <p:sp>
        <p:nvSpPr>
          <p:cNvPr id="698" name="Shape 698"/>
          <p:cNvSpPr txBox="1">
            <a:spLocks noGrp="1"/>
          </p:cNvSpPr>
          <p:nvPr>
            <p:ph type="body" idx="1"/>
          </p:nvPr>
        </p:nvSpPr>
        <p:spPr>
          <a:xfrm>
            <a:off x="685800" y="1981200"/>
            <a:ext cx="7772400"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Comic Sans MS"/>
              <a:buNone/>
            </a:pPr>
            <a:endParaRPr sz="3200">
              <a:solidFill>
                <a:schemeClr val="dk1"/>
              </a:solidFill>
              <a:latin typeface="Comic Sans MS"/>
              <a:ea typeface="Comic Sans MS"/>
              <a:cs typeface="Comic Sans MS"/>
              <a:sym typeface="Comic Sans MS"/>
            </a:endParaRPr>
          </a:p>
        </p:txBody>
      </p:sp>
      <p:sp>
        <p:nvSpPr>
          <p:cNvPr id="699" name="Shape 699"/>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a:solidFill>
                  <a:schemeClr val="dk1"/>
                </a:solidFill>
                <a:latin typeface="Comic Sans MS"/>
                <a:ea typeface="Comic Sans MS"/>
                <a:cs typeface="Comic Sans MS"/>
                <a:sym typeface="Comic Sans MS"/>
              </a:rPr>
              <a:t>44</a:t>
            </a:fld>
            <a:endParaRPr lang="en-US" sz="1400" b="0" i="0" u="none">
              <a:solidFill>
                <a:schemeClr val="dk1"/>
              </a:solidFill>
              <a:latin typeface="Comic Sans MS"/>
              <a:ea typeface="Comic Sans MS"/>
              <a:cs typeface="Comic Sans MS"/>
              <a:sym typeface="Comic Sans MS"/>
            </a:endParaRPr>
          </a:p>
        </p:txBody>
      </p:sp>
    </p:spTree>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Shape 705"/>
          <p:cNvSpPr txBox="1">
            <a:spLocks noGrp="1"/>
          </p:cNvSpPr>
          <p:nvPr>
            <p:ph type="title"/>
          </p:nvPr>
        </p:nvSpPr>
        <p:spPr>
          <a:xfrm>
            <a:off x="357187" y="214312"/>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endParaRPr sz="4400" b="0" i="0" u="none" strike="noStrike" cap="none">
              <a:solidFill>
                <a:schemeClr val="dk2"/>
              </a:solidFill>
              <a:latin typeface="Comic Sans MS"/>
              <a:ea typeface="Comic Sans MS"/>
              <a:cs typeface="Comic Sans MS"/>
              <a:sym typeface="Comic Sans MS"/>
            </a:endParaRPr>
          </a:p>
        </p:txBody>
      </p:sp>
      <p:pic>
        <p:nvPicPr>
          <p:cNvPr id="706" name="Shape 706" descr="DNA.gif"/>
          <p:cNvPicPr preferRelativeResize="0">
            <a:picLocks noGrp="1"/>
          </p:cNvPicPr>
          <p:nvPr>
            <p:ph type="body" idx="1"/>
          </p:nvPr>
        </p:nvPicPr>
        <p:blipFill rotWithShape="1">
          <a:blip r:embed="rId3">
            <a:alphaModFix/>
          </a:blip>
          <a:srcRect t="36383"/>
          <a:stretch/>
        </p:blipFill>
        <p:spPr>
          <a:xfrm>
            <a:off x="665162" y="785812"/>
            <a:ext cx="2711449" cy="914400"/>
          </a:xfrm>
          <a:prstGeom prst="rect">
            <a:avLst/>
          </a:prstGeom>
          <a:noFill/>
          <a:ln>
            <a:noFill/>
          </a:ln>
        </p:spPr>
      </p:pic>
      <p:pic>
        <p:nvPicPr>
          <p:cNvPr id="707" name="Shape 707" descr="DNA.gif"/>
          <p:cNvPicPr preferRelativeResize="0"/>
          <p:nvPr/>
        </p:nvPicPr>
        <p:blipFill rotWithShape="1">
          <a:blip r:embed="rId3">
            <a:alphaModFix/>
          </a:blip>
          <a:srcRect t="24665" b="28460"/>
          <a:stretch/>
        </p:blipFill>
        <p:spPr>
          <a:xfrm>
            <a:off x="3376612" y="785812"/>
            <a:ext cx="2000250" cy="914400"/>
          </a:xfrm>
          <a:prstGeom prst="rect">
            <a:avLst/>
          </a:prstGeom>
          <a:noFill/>
          <a:ln>
            <a:noFill/>
          </a:ln>
        </p:spPr>
      </p:pic>
      <p:pic>
        <p:nvPicPr>
          <p:cNvPr id="708" name="Shape 708" descr="DNA.gif"/>
          <p:cNvPicPr preferRelativeResize="0"/>
          <p:nvPr/>
        </p:nvPicPr>
        <p:blipFill rotWithShape="1">
          <a:blip r:embed="rId3">
            <a:alphaModFix/>
          </a:blip>
          <a:srcRect b="28460"/>
          <a:stretch/>
        </p:blipFill>
        <p:spPr>
          <a:xfrm>
            <a:off x="5376862" y="798512"/>
            <a:ext cx="3054350" cy="914400"/>
          </a:xfrm>
          <a:prstGeom prst="rect">
            <a:avLst/>
          </a:prstGeom>
          <a:noFill/>
          <a:ln>
            <a:noFill/>
          </a:ln>
        </p:spPr>
      </p:pic>
      <p:pic>
        <p:nvPicPr>
          <p:cNvPr id="709" name="Shape 709" descr="DNA.gif"/>
          <p:cNvPicPr preferRelativeResize="0"/>
          <p:nvPr/>
        </p:nvPicPr>
        <p:blipFill rotWithShape="1">
          <a:blip r:embed="rId4">
            <a:alphaModFix/>
          </a:blip>
          <a:srcRect t="24665" b="28460"/>
          <a:stretch/>
        </p:blipFill>
        <p:spPr>
          <a:xfrm>
            <a:off x="3359150" y="785812"/>
            <a:ext cx="1998661" cy="914400"/>
          </a:xfrm>
          <a:prstGeom prst="rect">
            <a:avLst/>
          </a:prstGeom>
          <a:noFill/>
          <a:ln>
            <a:noFill/>
          </a:ln>
        </p:spPr>
      </p:pic>
      <p:grpSp>
        <p:nvGrpSpPr>
          <p:cNvPr id="710" name="Shape 710"/>
          <p:cNvGrpSpPr/>
          <p:nvPr/>
        </p:nvGrpSpPr>
        <p:grpSpPr>
          <a:xfrm>
            <a:off x="2914650" y="2627311"/>
            <a:ext cx="2674937" cy="1603375"/>
            <a:chOff x="2914650" y="2627311"/>
            <a:chExt cx="2674937" cy="1603375"/>
          </a:xfrm>
        </p:grpSpPr>
        <p:pic>
          <p:nvPicPr>
            <p:cNvPr id="711" name="Shape 711"/>
            <p:cNvPicPr preferRelativeResize="0"/>
            <p:nvPr/>
          </p:nvPicPr>
          <p:blipFill rotWithShape="1">
            <a:blip r:embed="rId5">
              <a:alphaModFix/>
            </a:blip>
            <a:srcRect/>
            <a:stretch/>
          </p:blipFill>
          <p:spPr>
            <a:xfrm>
              <a:off x="2914650" y="2627311"/>
              <a:ext cx="2674937" cy="1603375"/>
            </a:xfrm>
            <a:prstGeom prst="rect">
              <a:avLst/>
            </a:prstGeom>
            <a:noFill/>
            <a:ln>
              <a:noFill/>
            </a:ln>
          </p:spPr>
        </p:pic>
        <p:sp>
          <p:nvSpPr>
            <p:cNvPr id="712" name="Shape 712"/>
            <p:cNvSpPr txBox="1"/>
            <p:nvPr/>
          </p:nvSpPr>
          <p:spPr>
            <a:xfrm>
              <a:off x="3316287" y="2873375"/>
              <a:ext cx="1868487" cy="11112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omic Sans MS"/>
                <a:buNone/>
              </a:pPr>
              <a:r>
                <a:rPr lang="en-US" sz="3200" b="1" i="0" u="none">
                  <a:solidFill>
                    <a:srgbClr val="FFFFFF"/>
                  </a:solidFill>
                  <a:latin typeface="Comic Sans MS"/>
                  <a:ea typeface="Comic Sans MS"/>
                  <a:cs typeface="Comic Sans MS"/>
                  <a:sym typeface="Comic Sans MS"/>
                </a:rPr>
                <a:t>Protein</a:t>
              </a:r>
            </a:p>
          </p:txBody>
        </p:sp>
      </p:grpSp>
      <p:pic>
        <p:nvPicPr>
          <p:cNvPr id="713" name="Shape 713" descr="Hitchhiker-Thumb.gif"/>
          <p:cNvPicPr preferRelativeResize="0"/>
          <p:nvPr/>
        </p:nvPicPr>
        <p:blipFill rotWithShape="1">
          <a:blip r:embed="rId6">
            <a:alphaModFix/>
          </a:blip>
          <a:srcRect/>
          <a:stretch/>
        </p:blipFill>
        <p:spPr>
          <a:xfrm>
            <a:off x="6570661" y="3786187"/>
            <a:ext cx="1698625" cy="2247900"/>
          </a:xfrm>
          <a:prstGeom prst="rect">
            <a:avLst/>
          </a:prstGeom>
          <a:noFill/>
          <a:ln>
            <a:noFill/>
          </a:ln>
        </p:spPr>
      </p:pic>
      <p:sp>
        <p:nvSpPr>
          <p:cNvPr id="714" name="Shape 714"/>
          <p:cNvSpPr txBox="1"/>
          <p:nvPr/>
        </p:nvSpPr>
        <p:spPr>
          <a:xfrm>
            <a:off x="195261" y="309562"/>
            <a:ext cx="1714500" cy="7080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Garamond"/>
              <a:buNone/>
            </a:pPr>
            <a:r>
              <a:rPr lang="en-US" sz="4000" b="1" i="0" u="none">
                <a:solidFill>
                  <a:srgbClr val="FF0000"/>
                </a:solidFill>
                <a:latin typeface="Garamond"/>
                <a:ea typeface="Garamond"/>
                <a:cs typeface="Garamond"/>
                <a:sym typeface="Garamond"/>
              </a:rPr>
              <a:t>DNA</a:t>
            </a:r>
          </a:p>
        </p:txBody>
      </p:sp>
      <p:sp>
        <p:nvSpPr>
          <p:cNvPr id="715" name="Shape 715"/>
          <p:cNvSpPr txBox="1"/>
          <p:nvPr/>
        </p:nvSpPr>
        <p:spPr>
          <a:xfrm>
            <a:off x="4213225" y="1508125"/>
            <a:ext cx="1714500" cy="7080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Garamond"/>
              <a:buNone/>
            </a:pPr>
            <a:r>
              <a:rPr lang="en-US" sz="4000" b="1" i="0" u="none">
                <a:solidFill>
                  <a:srgbClr val="FF0000"/>
                </a:solidFill>
                <a:latin typeface="Garamond"/>
                <a:ea typeface="Garamond"/>
                <a:cs typeface="Garamond"/>
                <a:sym typeface="Garamond"/>
              </a:rPr>
              <a:t>Gene</a:t>
            </a:r>
          </a:p>
        </p:txBody>
      </p:sp>
      <p:sp>
        <p:nvSpPr>
          <p:cNvPr id="716" name="Shape 716"/>
          <p:cNvSpPr txBox="1"/>
          <p:nvPr/>
        </p:nvSpPr>
        <p:spPr>
          <a:xfrm>
            <a:off x="5572125" y="4286250"/>
            <a:ext cx="1714500" cy="7080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Garamond"/>
              <a:buNone/>
            </a:pPr>
            <a:r>
              <a:rPr lang="en-US" sz="4000" b="1" i="0" u="none">
                <a:solidFill>
                  <a:srgbClr val="FF0000"/>
                </a:solidFill>
                <a:latin typeface="Garamond"/>
                <a:ea typeface="Garamond"/>
                <a:cs typeface="Garamond"/>
                <a:sym typeface="Garamond"/>
              </a:rPr>
              <a:t>Trait</a:t>
            </a:r>
          </a:p>
        </p:txBody>
      </p:sp>
      <p:grpSp>
        <p:nvGrpSpPr>
          <p:cNvPr id="717" name="Shape 717"/>
          <p:cNvGrpSpPr/>
          <p:nvPr/>
        </p:nvGrpSpPr>
        <p:grpSpPr>
          <a:xfrm>
            <a:off x="3773487" y="1768475"/>
            <a:ext cx="669925" cy="1176337"/>
            <a:chOff x="3773487" y="1768475"/>
            <a:chExt cx="669925" cy="1176337"/>
          </a:xfrm>
        </p:grpSpPr>
        <p:pic>
          <p:nvPicPr>
            <p:cNvPr id="718" name="Shape 718"/>
            <p:cNvPicPr preferRelativeResize="0"/>
            <p:nvPr/>
          </p:nvPicPr>
          <p:blipFill rotWithShape="1">
            <a:blip r:embed="rId7">
              <a:alphaModFix/>
            </a:blip>
            <a:srcRect/>
            <a:stretch/>
          </p:blipFill>
          <p:spPr>
            <a:xfrm>
              <a:off x="3773487" y="1768475"/>
              <a:ext cx="669925" cy="1176337"/>
            </a:xfrm>
            <a:prstGeom prst="rect">
              <a:avLst/>
            </a:prstGeom>
            <a:noFill/>
            <a:ln>
              <a:noFill/>
            </a:ln>
          </p:spPr>
        </p:pic>
        <p:sp>
          <p:nvSpPr>
            <p:cNvPr id="719" name="Shape 719"/>
            <p:cNvSpPr txBox="1"/>
            <p:nvPr/>
          </p:nvSpPr>
          <p:spPr>
            <a:xfrm>
              <a:off x="3946525" y="1785936"/>
              <a:ext cx="322262" cy="982661"/>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grpSp>
      <p:grpSp>
        <p:nvGrpSpPr>
          <p:cNvPr id="720" name="Shape 720"/>
          <p:cNvGrpSpPr/>
          <p:nvPr/>
        </p:nvGrpSpPr>
        <p:grpSpPr>
          <a:xfrm>
            <a:off x="2773361" y="3773487"/>
            <a:ext cx="1055686" cy="1096961"/>
            <a:chOff x="2773361" y="3773487"/>
            <a:chExt cx="1055686" cy="1096961"/>
          </a:xfrm>
        </p:grpSpPr>
        <p:pic>
          <p:nvPicPr>
            <p:cNvPr id="721" name="Shape 721"/>
            <p:cNvPicPr preferRelativeResize="0"/>
            <p:nvPr/>
          </p:nvPicPr>
          <p:blipFill rotWithShape="1">
            <a:blip r:embed="rId8">
              <a:alphaModFix/>
            </a:blip>
            <a:srcRect/>
            <a:stretch/>
          </p:blipFill>
          <p:spPr>
            <a:xfrm>
              <a:off x="2773361" y="3773487"/>
              <a:ext cx="1055686" cy="1096961"/>
            </a:xfrm>
            <a:prstGeom prst="rect">
              <a:avLst/>
            </a:prstGeom>
            <a:noFill/>
            <a:ln>
              <a:noFill/>
            </a:ln>
          </p:spPr>
        </p:pic>
        <p:sp>
          <p:nvSpPr>
            <p:cNvPr id="722" name="Shape 722"/>
            <p:cNvSpPr txBox="1"/>
            <p:nvPr/>
          </p:nvSpPr>
          <p:spPr>
            <a:xfrm rot="2160000">
              <a:off x="3187700" y="3910012"/>
              <a:ext cx="320675" cy="695324"/>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grpSp>
      <p:grpSp>
        <p:nvGrpSpPr>
          <p:cNvPr id="723" name="Shape 723"/>
          <p:cNvGrpSpPr/>
          <p:nvPr/>
        </p:nvGrpSpPr>
        <p:grpSpPr>
          <a:xfrm>
            <a:off x="4127500" y="5059362"/>
            <a:ext cx="1919287" cy="811212"/>
            <a:chOff x="4127500" y="5059362"/>
            <a:chExt cx="1919287" cy="811212"/>
          </a:xfrm>
        </p:grpSpPr>
        <p:pic>
          <p:nvPicPr>
            <p:cNvPr id="724" name="Shape 724"/>
            <p:cNvPicPr preferRelativeResize="0"/>
            <p:nvPr/>
          </p:nvPicPr>
          <p:blipFill rotWithShape="1">
            <a:blip r:embed="rId9">
              <a:alphaModFix/>
            </a:blip>
            <a:srcRect/>
            <a:stretch/>
          </p:blipFill>
          <p:spPr>
            <a:xfrm>
              <a:off x="4127500" y="5059362"/>
              <a:ext cx="1919287" cy="811212"/>
            </a:xfrm>
            <a:prstGeom prst="rect">
              <a:avLst/>
            </a:prstGeom>
            <a:noFill/>
            <a:ln>
              <a:noFill/>
            </a:ln>
          </p:spPr>
        </p:pic>
        <p:sp>
          <p:nvSpPr>
            <p:cNvPr id="725" name="Shape 725"/>
            <p:cNvSpPr txBox="1"/>
            <p:nvPr/>
          </p:nvSpPr>
          <p:spPr>
            <a:xfrm rot="-5700000">
              <a:off x="4845050" y="4629149"/>
              <a:ext cx="322262" cy="168116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3"/>
                                        </p:tgtEl>
                                        <p:attrNameLst>
                                          <p:attrName>style.visibility</p:attrName>
                                        </p:attrNameLst>
                                      </p:cBhvr>
                                      <p:to>
                                        <p:strVal val="visible"/>
                                      </p:to>
                                    </p:set>
                                    <p:animEffect transition="in" filter="fade">
                                      <p:cBhvr>
                                        <p:cTn id="7" dur="500"/>
                                        <p:tgtEl>
                                          <p:spTgt spid="7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Shape 730"/>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endParaRPr sz="4400" b="0" i="0" u="none" strike="noStrike" cap="none">
              <a:solidFill>
                <a:schemeClr val="dk2"/>
              </a:solidFill>
              <a:latin typeface="Comic Sans MS"/>
              <a:ea typeface="Comic Sans MS"/>
              <a:cs typeface="Comic Sans MS"/>
              <a:sym typeface="Comic Sans MS"/>
            </a:endParaRPr>
          </a:p>
        </p:txBody>
      </p:sp>
      <p:sp>
        <p:nvSpPr>
          <p:cNvPr id="731" name="Shape 731"/>
          <p:cNvSpPr txBox="1">
            <a:spLocks noGrp="1"/>
          </p:cNvSpPr>
          <p:nvPr>
            <p:ph type="body" idx="1"/>
          </p:nvPr>
        </p:nvSpPr>
        <p:spPr>
          <a:xfrm>
            <a:off x="15875" y="4953000"/>
            <a:ext cx="9112250" cy="1844674"/>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omic Sans MS"/>
              <a:buChar char="•"/>
            </a:pPr>
            <a:r>
              <a:rPr lang="en-US" sz="2400" b="0" i="0" u="none">
                <a:solidFill>
                  <a:schemeClr val="dk1"/>
                </a:solidFill>
                <a:latin typeface="Comic Sans MS"/>
                <a:ea typeface="Comic Sans MS"/>
                <a:cs typeface="Comic Sans MS"/>
                <a:sym typeface="Comic Sans MS"/>
              </a:rPr>
              <a:t>Shorter telomeres have been associated with increased incidence of diseases and poor survival. </a:t>
            </a:r>
          </a:p>
          <a:p>
            <a:pPr marL="342900" marR="0" lvl="0" indent="-342900" algn="l" rtl="0">
              <a:lnSpc>
                <a:spcPct val="100000"/>
              </a:lnSpc>
              <a:spcBef>
                <a:spcPts val="480"/>
              </a:spcBef>
              <a:spcAft>
                <a:spcPts val="0"/>
              </a:spcAft>
              <a:buClr>
                <a:schemeClr val="dk1"/>
              </a:buClr>
              <a:buSzPct val="100000"/>
              <a:buFont typeface="Comic Sans MS"/>
              <a:buChar char="•"/>
            </a:pPr>
            <a:r>
              <a:rPr lang="en-US" sz="2400" b="0" i="0" u="none">
                <a:solidFill>
                  <a:schemeClr val="dk1"/>
                </a:solidFill>
                <a:latin typeface="Comic Sans MS"/>
                <a:ea typeface="Comic Sans MS"/>
                <a:cs typeface="Comic Sans MS"/>
                <a:sym typeface="Comic Sans MS"/>
              </a:rPr>
              <a:t>The rate of telomere shortening can be either increased or decreased by specific lifestyle factors. </a:t>
            </a:r>
          </a:p>
        </p:txBody>
      </p:sp>
      <p:sp>
        <p:nvSpPr>
          <p:cNvPr id="732" name="Shape 732"/>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a:solidFill>
                  <a:schemeClr val="dk1"/>
                </a:solidFill>
                <a:latin typeface="Comic Sans MS"/>
                <a:ea typeface="Comic Sans MS"/>
                <a:cs typeface="Comic Sans MS"/>
                <a:sym typeface="Comic Sans MS"/>
              </a:rPr>
              <a:t>46</a:t>
            </a:fld>
            <a:endParaRPr lang="en-US" sz="1400" b="0" i="0" u="none">
              <a:solidFill>
                <a:schemeClr val="dk1"/>
              </a:solidFill>
              <a:latin typeface="Comic Sans MS"/>
              <a:ea typeface="Comic Sans MS"/>
              <a:cs typeface="Comic Sans MS"/>
              <a:sym typeface="Comic Sans MS"/>
            </a:endParaRPr>
          </a:p>
        </p:txBody>
      </p:sp>
      <p:pic>
        <p:nvPicPr>
          <p:cNvPr id="733" name="Shape 733" descr="http://www.telomerance.com/images/cells-aging.png"/>
          <p:cNvPicPr preferRelativeResize="0"/>
          <p:nvPr/>
        </p:nvPicPr>
        <p:blipFill/>
        <p:spPr>
          <a:xfrm>
            <a:off x="1143000" y="0"/>
            <a:ext cx="6634162" cy="5199061"/>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1">
                                            <p:txEl>
                                              <p:pRg st="0" end="0"/>
                                            </p:txEl>
                                          </p:spTgt>
                                        </p:tgtEl>
                                        <p:attrNameLst>
                                          <p:attrName>style.visibility</p:attrName>
                                        </p:attrNameLst>
                                      </p:cBhvr>
                                      <p:to>
                                        <p:strVal val="visible"/>
                                      </p:to>
                                    </p:set>
                                    <p:animEffect transition="in" filter="fade">
                                      <p:cBhvr>
                                        <p:cTn id="7" dur="2000"/>
                                        <p:tgtEl>
                                          <p:spTgt spid="7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1">
                                            <p:txEl>
                                              <p:pRg st="1" end="1"/>
                                            </p:txEl>
                                          </p:spTgt>
                                        </p:tgtEl>
                                        <p:attrNameLst>
                                          <p:attrName>style.visibility</p:attrName>
                                        </p:attrNameLst>
                                      </p:cBhvr>
                                      <p:to>
                                        <p:strVal val="visible"/>
                                      </p:to>
                                    </p:set>
                                    <p:animEffect transition="in" filter="fade">
                                      <p:cBhvr>
                                        <p:cTn id="12" dur="2000"/>
                                        <p:tgtEl>
                                          <p:spTgt spid="7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Shape 739"/>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a:solidFill>
                  <a:schemeClr val="dk1"/>
                </a:solidFill>
                <a:latin typeface="Comic Sans MS"/>
                <a:ea typeface="Comic Sans MS"/>
                <a:cs typeface="Comic Sans MS"/>
                <a:sym typeface="Comic Sans MS"/>
              </a:rPr>
              <a:t>47</a:t>
            </a:fld>
            <a:endParaRPr lang="en-US" sz="1400" b="0" i="0" u="none">
              <a:solidFill>
                <a:schemeClr val="dk1"/>
              </a:solidFill>
              <a:latin typeface="Comic Sans MS"/>
              <a:ea typeface="Comic Sans MS"/>
              <a:cs typeface="Comic Sans MS"/>
              <a:sym typeface="Comic Sans MS"/>
            </a:endParaRPr>
          </a:p>
        </p:txBody>
      </p:sp>
      <p:pic>
        <p:nvPicPr>
          <p:cNvPr id="740" name="Shape 740" descr="an_dna[1]"/>
          <p:cNvPicPr preferRelativeResize="0"/>
          <p:nvPr/>
        </p:nvPicPr>
        <p:blipFill rotWithShape="1">
          <a:blip r:embed="rId3">
            <a:alphaModFix/>
          </a:blip>
          <a:srcRect/>
          <a:stretch/>
        </p:blipFill>
        <p:spPr>
          <a:xfrm>
            <a:off x="3363912" y="1641475"/>
            <a:ext cx="2511425" cy="3878262"/>
          </a:xfrm>
          <a:prstGeom prst="rect">
            <a:avLst/>
          </a:prstGeom>
          <a:noFill/>
          <a:ln>
            <a:noFill/>
          </a:ln>
        </p:spPr>
      </p:pic>
    </p:spTree>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Shape 745"/>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a:solidFill>
                  <a:schemeClr val="dk1"/>
                </a:solidFill>
                <a:latin typeface="Comic Sans MS"/>
                <a:ea typeface="Comic Sans MS"/>
                <a:cs typeface="Comic Sans MS"/>
                <a:sym typeface="Comic Sans MS"/>
              </a:rPr>
              <a:t>48</a:t>
            </a:fld>
            <a:endParaRPr lang="en-US" sz="1400" b="0" i="0" u="none">
              <a:solidFill>
                <a:schemeClr val="dk1"/>
              </a:solidFill>
              <a:latin typeface="Comic Sans MS"/>
              <a:ea typeface="Comic Sans MS"/>
              <a:cs typeface="Comic Sans MS"/>
              <a:sym typeface="Comic Sans MS"/>
            </a:endParaRPr>
          </a:p>
        </p:txBody>
      </p:sp>
      <p:pic>
        <p:nvPicPr>
          <p:cNvPr id="746" name="Shape 746"/>
          <p:cNvPicPr preferRelativeResize="0"/>
          <p:nvPr/>
        </p:nvPicPr>
        <p:blipFill rotWithShape="1">
          <a:blip r:embed="rId3">
            <a:alphaModFix/>
          </a:blip>
          <a:srcRect/>
          <a:stretch/>
        </p:blipFill>
        <p:spPr>
          <a:xfrm>
            <a:off x="746125" y="1431925"/>
            <a:ext cx="8426450" cy="4740275"/>
          </a:xfrm>
          <a:prstGeom prst="rect">
            <a:avLst/>
          </a:prstGeom>
          <a:noFill/>
          <a:ln>
            <a:noFill/>
          </a:ln>
        </p:spPr>
      </p:pic>
      <p:sp>
        <p:nvSpPr>
          <p:cNvPr id="747" name="Shape 747"/>
          <p:cNvSpPr txBox="1"/>
          <p:nvPr/>
        </p:nvSpPr>
        <p:spPr>
          <a:xfrm>
            <a:off x="746125" y="549275"/>
            <a:ext cx="3910012" cy="4603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omic Sans MS"/>
              <a:buNone/>
            </a:pPr>
            <a:r>
              <a:rPr lang="en-US" sz="2400" b="1" i="0" u="none">
                <a:solidFill>
                  <a:schemeClr val="dk1"/>
                </a:solidFill>
                <a:latin typeface="Comic Sans MS"/>
                <a:ea typeface="Comic Sans MS"/>
                <a:cs typeface="Comic Sans MS"/>
                <a:sym typeface="Comic Sans MS"/>
              </a:rPr>
              <a:t>DNA-RNA-protein Video</a:t>
            </a:r>
          </a:p>
        </p:txBody>
      </p:sp>
    </p:spTree>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Shape 752"/>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4400" b="0" i="0" u="none" strike="noStrike" cap="none">
                <a:solidFill>
                  <a:schemeClr val="dk2"/>
                </a:solidFill>
                <a:latin typeface="Comic Sans MS"/>
                <a:ea typeface="Comic Sans MS"/>
                <a:cs typeface="Comic Sans MS"/>
                <a:sym typeface="Comic Sans MS"/>
              </a:rPr>
              <a:t>Have your DNA and eat it, too! Lab</a:t>
            </a:r>
          </a:p>
        </p:txBody>
      </p:sp>
      <p:sp>
        <p:nvSpPr>
          <p:cNvPr id="753" name="Shape 753"/>
          <p:cNvSpPr txBox="1">
            <a:spLocks noGrp="1"/>
          </p:cNvSpPr>
          <p:nvPr>
            <p:ph type="body" idx="1"/>
          </p:nvPr>
        </p:nvSpPr>
        <p:spPr>
          <a:xfrm>
            <a:off x="685800" y="1981200"/>
            <a:ext cx="7772400" cy="4114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omic Sans MS"/>
              <a:buChar char="•"/>
            </a:pPr>
            <a:r>
              <a:rPr lang="en-US" sz="3200" b="0" i="0" u="none">
                <a:solidFill>
                  <a:schemeClr val="dk1"/>
                </a:solidFill>
                <a:latin typeface="Comic Sans MS"/>
                <a:ea typeface="Comic Sans MS"/>
                <a:cs typeface="Comic Sans MS"/>
                <a:sym typeface="Comic Sans MS"/>
              </a:rPr>
              <a:t>Make a DNA model</a:t>
            </a:r>
          </a:p>
        </p:txBody>
      </p:sp>
      <p:sp>
        <p:nvSpPr>
          <p:cNvPr id="754" name="Shape 754"/>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a:solidFill>
                  <a:schemeClr val="dk1"/>
                </a:solidFill>
                <a:latin typeface="Comic Sans MS"/>
                <a:ea typeface="Comic Sans MS"/>
                <a:cs typeface="Comic Sans MS"/>
                <a:sym typeface="Comic Sans MS"/>
              </a:rPr>
              <a:t>49</a:t>
            </a:fld>
            <a:endParaRPr lang="en-US" sz="1400" b="0" i="0" u="none">
              <a:solidFill>
                <a:schemeClr val="dk1"/>
              </a:solidFill>
              <a:latin typeface="Comic Sans MS"/>
              <a:ea typeface="Comic Sans MS"/>
              <a:cs typeface="Comic Sans MS"/>
              <a:sym typeface="Comic Sans MS"/>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85800" y="609600"/>
            <a:ext cx="7772400" cy="1143000"/>
          </a:xfrm>
          <a:prstGeom prst="rect">
            <a:avLst/>
          </a:prstGeom>
        </p:spPr>
        <p:txBody>
          <a:bodyPr lIns="91425" tIns="91425" rIns="91425" bIns="91425" anchor="ctr" anchorCtr="0">
            <a:noAutofit/>
          </a:bodyPr>
          <a:lstStyle/>
          <a:p>
            <a:pPr lvl="0">
              <a:spcBef>
                <a:spcPts val="0"/>
              </a:spcBef>
              <a:buNone/>
            </a:pPr>
            <a:endParaRPr/>
          </a:p>
        </p:txBody>
      </p:sp>
      <p:sp>
        <p:nvSpPr>
          <p:cNvPr id="206" name="Shape 206"/>
          <p:cNvSpPr txBox="1">
            <a:spLocks noGrp="1"/>
          </p:cNvSpPr>
          <p:nvPr>
            <p:ph type="sldNum" idx="12"/>
          </p:nvPr>
        </p:nvSpPr>
        <p:spPr>
          <a:xfrm>
            <a:off x="6553200" y="6248400"/>
            <a:ext cx="1905000" cy="457200"/>
          </a:xfrm>
          <a:prstGeom prst="rect">
            <a:avLst/>
          </a:prstGeom>
        </p:spPr>
        <p:txBody>
          <a:bodyPr lIns="91425" tIns="45700" rIns="91425" bIns="45700" anchor="t" anchorCtr="0">
            <a:noAutofit/>
          </a:bodyPr>
          <a:lstStyle/>
          <a:p>
            <a:pPr lvl="0">
              <a:spcBef>
                <a:spcPts val="0"/>
              </a:spcBef>
              <a:buClr>
                <a:schemeClr val="dk1"/>
              </a:buClr>
              <a:buSzPct val="25000"/>
              <a:buFont typeface="Comic Sans MS"/>
              <a:buNone/>
            </a:pPr>
            <a:fld id="{00000000-1234-1234-1234-123412341234}" type="slidenum">
              <a:rPr lang="en-US"/>
              <a:t>5</a:t>
            </a:fld>
            <a:endParaRPr lang="en-US"/>
          </a:p>
        </p:txBody>
      </p:sp>
      <p:pic>
        <p:nvPicPr>
          <p:cNvPr id="207" name="Shape 207"/>
          <p:cNvPicPr preferRelativeResize="0"/>
          <p:nvPr/>
        </p:nvPicPr>
        <p:blipFill rotWithShape="1">
          <a:blip r:embed="rId3">
            <a:alphaModFix/>
          </a:blip>
          <a:srcRect b="53421"/>
          <a:stretch/>
        </p:blipFill>
        <p:spPr>
          <a:xfrm>
            <a:off x="61050" y="0"/>
            <a:ext cx="9021875" cy="6491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685800" y="609600"/>
            <a:ext cx="7772400" cy="1143000"/>
          </a:xfrm>
          <a:prstGeom prst="rect">
            <a:avLst/>
          </a:prstGeom>
        </p:spPr>
        <p:txBody>
          <a:bodyPr lIns="91425" tIns="91425" rIns="91425" bIns="91425" anchor="ctr" anchorCtr="0">
            <a:noAutofit/>
          </a:bodyPr>
          <a:lstStyle/>
          <a:p>
            <a:pPr lvl="0">
              <a:spcBef>
                <a:spcPts val="0"/>
              </a:spcBef>
              <a:buNone/>
            </a:pPr>
            <a:endParaRPr/>
          </a:p>
        </p:txBody>
      </p:sp>
      <p:sp>
        <p:nvSpPr>
          <p:cNvPr id="214" name="Shape 214"/>
          <p:cNvSpPr txBox="1">
            <a:spLocks noGrp="1"/>
          </p:cNvSpPr>
          <p:nvPr>
            <p:ph type="sldNum" idx="12"/>
          </p:nvPr>
        </p:nvSpPr>
        <p:spPr>
          <a:xfrm>
            <a:off x="6553200" y="6248400"/>
            <a:ext cx="1905000" cy="457200"/>
          </a:xfrm>
          <a:prstGeom prst="rect">
            <a:avLst/>
          </a:prstGeom>
        </p:spPr>
        <p:txBody>
          <a:bodyPr lIns="91425" tIns="45700" rIns="91425" bIns="45700" anchor="t" anchorCtr="0">
            <a:noAutofit/>
          </a:bodyPr>
          <a:lstStyle/>
          <a:p>
            <a:pPr lvl="0">
              <a:spcBef>
                <a:spcPts val="0"/>
              </a:spcBef>
              <a:buClr>
                <a:schemeClr val="dk1"/>
              </a:buClr>
              <a:buSzPct val="25000"/>
              <a:buFont typeface="Comic Sans MS"/>
              <a:buNone/>
            </a:pPr>
            <a:fld id="{00000000-1234-1234-1234-123412341234}" type="slidenum">
              <a:rPr lang="en-US"/>
              <a:t>6</a:t>
            </a:fld>
            <a:endParaRPr lang="en-US"/>
          </a:p>
        </p:txBody>
      </p:sp>
      <p:pic>
        <p:nvPicPr>
          <p:cNvPr id="215" name="Shape 215"/>
          <p:cNvPicPr preferRelativeResize="0"/>
          <p:nvPr/>
        </p:nvPicPr>
        <p:blipFill rotWithShape="1">
          <a:blip r:embed="rId3">
            <a:alphaModFix/>
          </a:blip>
          <a:srcRect t="45758"/>
          <a:stretch/>
        </p:blipFill>
        <p:spPr>
          <a:xfrm>
            <a:off x="273950" y="0"/>
            <a:ext cx="8438000" cy="70706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a:solidFill>
                  <a:schemeClr val="dk1"/>
                </a:solidFill>
                <a:latin typeface="Comic Sans MS"/>
                <a:ea typeface="Comic Sans MS"/>
                <a:cs typeface="Comic Sans MS"/>
                <a:sym typeface="Comic Sans MS"/>
              </a:rPr>
              <a:t>7</a:t>
            </a:fld>
            <a:endParaRPr lang="en-US" sz="1400" b="0" i="0" u="none">
              <a:solidFill>
                <a:schemeClr val="dk1"/>
              </a:solidFill>
              <a:latin typeface="Comic Sans MS"/>
              <a:ea typeface="Comic Sans MS"/>
              <a:cs typeface="Comic Sans MS"/>
              <a:sym typeface="Comic Sans MS"/>
            </a:endParaRPr>
          </a:p>
        </p:txBody>
      </p:sp>
      <p:sp>
        <p:nvSpPr>
          <p:cNvPr id="221" name="Shape 221"/>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5400" b="1" i="0" u="none" strike="noStrike" cap="none">
                <a:solidFill>
                  <a:schemeClr val="dk2"/>
                </a:solidFill>
                <a:latin typeface="Comic Sans MS"/>
                <a:ea typeface="Comic Sans MS"/>
                <a:cs typeface="Comic Sans MS"/>
                <a:sym typeface="Comic Sans MS"/>
              </a:rPr>
              <a:t>DNA</a:t>
            </a:r>
          </a:p>
        </p:txBody>
      </p:sp>
      <p:sp>
        <p:nvSpPr>
          <p:cNvPr id="222" name="Shape 222"/>
          <p:cNvSpPr txBox="1">
            <a:spLocks noGrp="1"/>
          </p:cNvSpPr>
          <p:nvPr>
            <p:ph type="body" idx="1"/>
          </p:nvPr>
        </p:nvSpPr>
        <p:spPr>
          <a:xfrm>
            <a:off x="762000" y="1752600"/>
            <a:ext cx="4343400" cy="4114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omic Sans MS"/>
              <a:buChar char="•"/>
            </a:pPr>
            <a:r>
              <a:rPr lang="en-US" sz="3200" b="1" i="0" u="none" strike="noStrike" cap="none">
                <a:solidFill>
                  <a:schemeClr val="dk1"/>
                </a:solidFill>
                <a:latin typeface="Comic Sans MS"/>
                <a:ea typeface="Comic Sans MS"/>
                <a:cs typeface="Comic Sans MS"/>
                <a:sym typeface="Comic Sans MS"/>
              </a:rPr>
              <a:t>DNA is often called the blueprint of life.</a:t>
            </a:r>
          </a:p>
          <a:p>
            <a:pPr marL="342900" marR="0" lvl="0" indent="-342900" algn="l" rtl="0">
              <a:lnSpc>
                <a:spcPct val="100000"/>
              </a:lnSpc>
              <a:spcBef>
                <a:spcPts val="640"/>
              </a:spcBef>
              <a:spcAft>
                <a:spcPts val="0"/>
              </a:spcAft>
              <a:buClr>
                <a:schemeClr val="dk1"/>
              </a:buClr>
              <a:buSzPct val="100000"/>
              <a:buFont typeface="Comic Sans MS"/>
              <a:buChar char="•"/>
            </a:pPr>
            <a:r>
              <a:rPr lang="en-US" sz="3200" b="1" i="0" u="none" strike="noStrike" cap="none">
                <a:solidFill>
                  <a:schemeClr val="dk1"/>
                </a:solidFill>
                <a:latin typeface="Comic Sans MS"/>
                <a:ea typeface="Comic Sans MS"/>
                <a:cs typeface="Comic Sans MS"/>
                <a:sym typeface="Comic Sans MS"/>
              </a:rPr>
              <a:t>In simple terms, DNA contains the instructions for making proteins within the cell.</a:t>
            </a:r>
            <a:r>
              <a:rPr lang="en-US" sz="2400" b="0" i="0" u="none" strike="noStrike" cap="none">
                <a:solidFill>
                  <a:schemeClr val="dk1"/>
                </a:solidFill>
                <a:latin typeface="Comic Sans MS"/>
                <a:ea typeface="Comic Sans MS"/>
                <a:cs typeface="Comic Sans MS"/>
                <a:sym typeface="Comic Sans MS"/>
              </a:rPr>
              <a:t>  </a:t>
            </a:r>
          </a:p>
          <a:p>
            <a:pPr marL="342900" marR="0" lvl="0" indent="-342900" algn="l" rtl="0">
              <a:spcBef>
                <a:spcPts val="640"/>
              </a:spcBef>
              <a:spcAft>
                <a:spcPts val="0"/>
              </a:spcAft>
              <a:buClr>
                <a:schemeClr val="dk1"/>
              </a:buClr>
              <a:buSzPct val="100000"/>
              <a:buFont typeface="Comic Sans MS"/>
              <a:buNone/>
            </a:pPr>
            <a:endParaRPr sz="3200" b="0" i="0" u="none" strike="noStrike" cap="none">
              <a:solidFill>
                <a:schemeClr val="dk1"/>
              </a:solidFill>
              <a:latin typeface="Comic Sans MS"/>
              <a:ea typeface="Comic Sans MS"/>
              <a:cs typeface="Comic Sans MS"/>
              <a:sym typeface="Comic Sans MS"/>
            </a:endParaRPr>
          </a:p>
        </p:txBody>
      </p:sp>
      <p:pic>
        <p:nvPicPr>
          <p:cNvPr id="223" name="Shape 223"/>
          <p:cNvPicPr preferRelativeResize="0">
            <a:picLocks noGrp="1"/>
          </p:cNvPicPr>
          <p:nvPr>
            <p:ph type="clipArt" idx="2"/>
          </p:nvPr>
        </p:nvPicPr>
        <p:blipFill rotWithShape="1">
          <a:blip r:embed="rId3">
            <a:alphaModFix/>
          </a:blip>
          <a:srcRect b="6250"/>
          <a:stretch/>
        </p:blipFill>
        <p:spPr>
          <a:xfrm>
            <a:off x="5105400" y="1752600"/>
            <a:ext cx="2748000" cy="4114800"/>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cBhvr additive="base">
                                        <p:cTn id="7" dur="500"/>
                                        <p:tgtEl>
                                          <p:spTgt spid="221"/>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22">
                                            <p:txEl>
                                              <p:pRg st="0" end="0"/>
                                            </p:txEl>
                                          </p:spTgt>
                                        </p:tgtEl>
                                        <p:attrNameLst>
                                          <p:attrName>style.visibility</p:attrName>
                                        </p:attrNameLst>
                                      </p:cBhvr>
                                      <p:to>
                                        <p:strVal val="visible"/>
                                      </p:to>
                                    </p:set>
                                    <p:anim calcmode="lin" valueType="num">
                                      <p:cBhvr additive="base">
                                        <p:cTn id="11" dur="500"/>
                                        <p:tgtEl>
                                          <p:spTgt spid="222">
                                            <p:txEl>
                                              <p:pRg st="0" end="0"/>
                                            </p:txEl>
                                          </p:spTgt>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222">
                                            <p:txEl>
                                              <p:pRg st="1" end="1"/>
                                            </p:txEl>
                                          </p:spTgt>
                                        </p:tgtEl>
                                        <p:attrNameLst>
                                          <p:attrName>style.visibility</p:attrName>
                                        </p:attrNameLst>
                                      </p:cBhvr>
                                      <p:to>
                                        <p:strVal val="visible"/>
                                      </p:to>
                                    </p:set>
                                    <p:anim calcmode="lin" valueType="num">
                                      <p:cBhvr additive="base">
                                        <p:cTn id="15" dur="500"/>
                                        <p:tgtEl>
                                          <p:spTgt spid="222">
                                            <p:txEl>
                                              <p:pRg st="1" end="1"/>
                                            </p:txEl>
                                          </p:spTgt>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222">
                                            <p:txEl>
                                              <p:pRg st="2" end="2"/>
                                            </p:txEl>
                                          </p:spTgt>
                                        </p:tgtEl>
                                        <p:attrNameLst>
                                          <p:attrName>style.visibility</p:attrName>
                                        </p:attrNameLst>
                                      </p:cBhvr>
                                      <p:to>
                                        <p:strVal val="visible"/>
                                      </p:to>
                                    </p:set>
                                    <p:anim calcmode="lin" valueType="num">
                                      <p:cBhvr additive="base">
                                        <p:cTn id="19" dur="500"/>
                                        <p:tgtEl>
                                          <p:spTgt spid="222">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a:solidFill>
                  <a:schemeClr val="dk1"/>
                </a:solidFill>
                <a:latin typeface="Comic Sans MS"/>
                <a:ea typeface="Comic Sans MS"/>
                <a:cs typeface="Comic Sans MS"/>
                <a:sym typeface="Comic Sans MS"/>
              </a:rPr>
              <a:t>8</a:t>
            </a:fld>
            <a:endParaRPr lang="en-US" sz="1400" b="0" i="0" u="none">
              <a:solidFill>
                <a:schemeClr val="dk1"/>
              </a:solidFill>
              <a:latin typeface="Comic Sans MS"/>
              <a:ea typeface="Comic Sans MS"/>
              <a:cs typeface="Comic Sans MS"/>
              <a:sym typeface="Comic Sans MS"/>
            </a:endParaRPr>
          </a:p>
        </p:txBody>
      </p:sp>
      <p:sp>
        <p:nvSpPr>
          <p:cNvPr id="230" name="Shape 230"/>
          <p:cNvSpPr txBox="1">
            <a:spLocks noGrp="1"/>
          </p:cNvSpPr>
          <p:nvPr>
            <p:ph type="title"/>
          </p:nvPr>
        </p:nvSpPr>
        <p:spPr>
          <a:xfrm>
            <a:off x="609600" y="3810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4400" b="0" i="0" u="none" strike="noStrike" cap="none">
                <a:solidFill>
                  <a:schemeClr val="dk2"/>
                </a:solidFill>
                <a:latin typeface="Comic Sans MS"/>
                <a:ea typeface="Comic Sans MS"/>
                <a:cs typeface="Comic Sans MS"/>
                <a:sym typeface="Comic Sans MS"/>
              </a:rPr>
              <a:t>Why do we study </a:t>
            </a:r>
            <a:r>
              <a:rPr lang="en-US" sz="4400" b="1" i="0" u="none" strike="noStrike" cap="none">
                <a:solidFill>
                  <a:schemeClr val="dk2"/>
                </a:solidFill>
                <a:latin typeface="Comic Sans MS"/>
                <a:ea typeface="Comic Sans MS"/>
                <a:cs typeface="Comic Sans MS"/>
                <a:sym typeface="Comic Sans MS"/>
              </a:rPr>
              <a:t>DNA</a:t>
            </a:r>
            <a:r>
              <a:rPr lang="en-US" sz="4400" b="0" i="0" u="none" strike="noStrike" cap="none">
                <a:solidFill>
                  <a:schemeClr val="dk2"/>
                </a:solidFill>
                <a:latin typeface="Comic Sans MS"/>
                <a:ea typeface="Comic Sans MS"/>
                <a:cs typeface="Comic Sans MS"/>
                <a:sym typeface="Comic Sans MS"/>
              </a:rPr>
              <a:t>?</a:t>
            </a:r>
          </a:p>
        </p:txBody>
      </p:sp>
      <p:sp>
        <p:nvSpPr>
          <p:cNvPr id="231" name="Shape 231"/>
          <p:cNvSpPr txBox="1">
            <a:spLocks noGrp="1"/>
          </p:cNvSpPr>
          <p:nvPr>
            <p:ph type="body" idx="1"/>
          </p:nvPr>
        </p:nvSpPr>
        <p:spPr>
          <a:xfrm>
            <a:off x="685800" y="1676400"/>
            <a:ext cx="4954500" cy="4876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Comic Sans MS"/>
              <a:buNone/>
            </a:pPr>
            <a:r>
              <a:rPr lang="en-US" sz="2800" b="1" i="0" u="none" strike="noStrike" cap="none">
                <a:solidFill>
                  <a:schemeClr val="dk1"/>
                </a:solidFill>
                <a:latin typeface="Comic Sans MS"/>
                <a:ea typeface="Comic Sans MS"/>
                <a:cs typeface="Comic Sans MS"/>
                <a:sym typeface="Comic Sans MS"/>
              </a:rPr>
              <a:t>We study DNA for many reasons:</a:t>
            </a:r>
          </a:p>
          <a:p>
            <a:pPr marL="342900" marR="0" lvl="0" indent="-342900" algn="l" rtl="0">
              <a:lnSpc>
                <a:spcPct val="100000"/>
              </a:lnSpc>
              <a:spcBef>
                <a:spcPts val="560"/>
              </a:spcBef>
              <a:spcAft>
                <a:spcPts val="0"/>
              </a:spcAft>
              <a:buClr>
                <a:schemeClr val="dk1"/>
              </a:buClr>
              <a:buSzPct val="100000"/>
              <a:buFont typeface="Comic Sans MS"/>
              <a:buChar char="•"/>
            </a:pPr>
            <a:r>
              <a:rPr lang="en-US" sz="2800" b="1" i="0" u="none" strike="noStrike" cap="none">
                <a:solidFill>
                  <a:schemeClr val="dk1"/>
                </a:solidFill>
                <a:latin typeface="Comic Sans MS"/>
                <a:ea typeface="Comic Sans MS"/>
                <a:cs typeface="Comic Sans MS"/>
                <a:sym typeface="Comic Sans MS"/>
              </a:rPr>
              <a:t>Its central importance to all life on Earth</a:t>
            </a:r>
          </a:p>
          <a:p>
            <a:pPr marL="342900" marR="0" lvl="0" indent="-342900" algn="l" rtl="0">
              <a:lnSpc>
                <a:spcPct val="100000"/>
              </a:lnSpc>
              <a:spcBef>
                <a:spcPts val="560"/>
              </a:spcBef>
              <a:spcAft>
                <a:spcPts val="0"/>
              </a:spcAft>
              <a:buClr>
                <a:schemeClr val="dk1"/>
              </a:buClr>
              <a:buSzPct val="100000"/>
              <a:buFont typeface="Comic Sans MS"/>
              <a:buChar char="•"/>
            </a:pPr>
            <a:r>
              <a:rPr lang="en-US" sz="2800" b="1" i="0" u="none" strike="noStrike" cap="none">
                <a:solidFill>
                  <a:schemeClr val="dk1"/>
                </a:solidFill>
                <a:latin typeface="Comic Sans MS"/>
                <a:ea typeface="Comic Sans MS"/>
                <a:cs typeface="Comic Sans MS"/>
                <a:sym typeface="Comic Sans MS"/>
              </a:rPr>
              <a:t>It leads to medical benefits such as cures for diseases</a:t>
            </a:r>
          </a:p>
          <a:p>
            <a:pPr marL="342900" marR="0" lvl="0" indent="-342900" algn="l" rtl="0">
              <a:lnSpc>
                <a:spcPct val="100000"/>
              </a:lnSpc>
              <a:spcBef>
                <a:spcPts val="560"/>
              </a:spcBef>
              <a:spcAft>
                <a:spcPts val="0"/>
              </a:spcAft>
              <a:buClr>
                <a:schemeClr val="dk1"/>
              </a:buClr>
              <a:buSzPct val="100000"/>
              <a:buFont typeface="Comic Sans MS"/>
              <a:buChar char="•"/>
            </a:pPr>
            <a:r>
              <a:rPr lang="en-US" sz="2800" b="1" i="0" u="none" strike="noStrike" cap="none">
                <a:solidFill>
                  <a:schemeClr val="dk1"/>
                </a:solidFill>
                <a:latin typeface="Comic Sans MS"/>
                <a:ea typeface="Comic Sans MS"/>
                <a:cs typeface="Comic Sans MS"/>
                <a:sym typeface="Comic Sans MS"/>
              </a:rPr>
              <a:t>It helps us grow better food crops (farming)</a:t>
            </a:r>
            <a:r>
              <a:rPr lang="en-US" sz="2800" b="0" i="0" u="none" strike="noStrike" cap="none">
                <a:solidFill>
                  <a:schemeClr val="dk1"/>
                </a:solidFill>
                <a:latin typeface="Comic Sans MS"/>
                <a:ea typeface="Comic Sans MS"/>
                <a:cs typeface="Comic Sans MS"/>
                <a:sym typeface="Comic Sans MS"/>
              </a:rPr>
              <a:t>.</a:t>
            </a:r>
            <a:r>
              <a:rPr lang="en-US" sz="2400" b="0" i="0" u="none" strike="noStrike" cap="none">
                <a:solidFill>
                  <a:schemeClr val="dk1"/>
                </a:solidFill>
                <a:latin typeface="Comic Sans MS"/>
                <a:ea typeface="Comic Sans MS"/>
                <a:cs typeface="Comic Sans MS"/>
                <a:sym typeface="Comic Sans MS"/>
              </a:rPr>
              <a:t> </a:t>
            </a:r>
          </a:p>
        </p:txBody>
      </p:sp>
      <p:pic>
        <p:nvPicPr>
          <p:cNvPr id="232" name="Shape 232" descr="DNA01"/>
          <p:cNvPicPr preferRelativeResize="0"/>
          <p:nvPr/>
        </p:nvPicPr>
        <p:blipFill rotWithShape="1">
          <a:blip r:embed="rId3">
            <a:alphaModFix/>
          </a:blip>
          <a:srcRect b="3702"/>
          <a:stretch/>
        </p:blipFill>
        <p:spPr>
          <a:xfrm>
            <a:off x="5551487" y="1828800"/>
            <a:ext cx="2716211" cy="3962399"/>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30"/>
                                        </p:tgtEl>
                                        <p:attrNameLst>
                                          <p:attrName>style.visibility</p:attrName>
                                        </p:attrNameLst>
                                      </p:cBhvr>
                                      <p:to>
                                        <p:strVal val="visible"/>
                                      </p:to>
                                    </p:set>
                                    <p:anim calcmode="lin" valueType="num">
                                      <p:cBhvr additive="base">
                                        <p:cTn id="7" dur="500"/>
                                        <p:tgtEl>
                                          <p:spTgt spid="23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31">
                                            <p:txEl>
                                              <p:pRg st="0" end="0"/>
                                            </p:txEl>
                                          </p:spTgt>
                                        </p:tgtEl>
                                        <p:attrNameLst>
                                          <p:attrName>style.visibility</p:attrName>
                                        </p:attrNameLst>
                                      </p:cBhvr>
                                      <p:to>
                                        <p:strVal val="visible"/>
                                      </p:to>
                                    </p:set>
                                    <p:anim calcmode="lin" valueType="num">
                                      <p:cBhvr additive="base">
                                        <p:cTn id="12" dur="500"/>
                                        <p:tgtEl>
                                          <p:spTgt spid="231">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31">
                                            <p:txEl>
                                              <p:pRg st="1" end="1"/>
                                            </p:txEl>
                                          </p:spTgt>
                                        </p:tgtEl>
                                        <p:attrNameLst>
                                          <p:attrName>style.visibility</p:attrName>
                                        </p:attrNameLst>
                                      </p:cBhvr>
                                      <p:to>
                                        <p:strVal val="visible"/>
                                      </p:to>
                                    </p:set>
                                    <p:anim calcmode="lin" valueType="num">
                                      <p:cBhvr additive="base">
                                        <p:cTn id="17" dur="500"/>
                                        <p:tgtEl>
                                          <p:spTgt spid="231">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31">
                                            <p:txEl>
                                              <p:pRg st="2" end="2"/>
                                            </p:txEl>
                                          </p:spTgt>
                                        </p:tgtEl>
                                        <p:attrNameLst>
                                          <p:attrName>style.visibility</p:attrName>
                                        </p:attrNameLst>
                                      </p:cBhvr>
                                      <p:to>
                                        <p:strVal val="visible"/>
                                      </p:to>
                                    </p:set>
                                    <p:anim calcmode="lin" valueType="num">
                                      <p:cBhvr additive="base">
                                        <p:cTn id="22" dur="500"/>
                                        <p:tgtEl>
                                          <p:spTgt spid="231">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31">
                                            <p:txEl>
                                              <p:pRg st="3" end="3"/>
                                            </p:txEl>
                                          </p:spTgt>
                                        </p:tgtEl>
                                        <p:attrNameLst>
                                          <p:attrName>style.visibility</p:attrName>
                                        </p:attrNameLst>
                                      </p:cBhvr>
                                      <p:to>
                                        <p:strVal val="visible"/>
                                      </p:to>
                                    </p:set>
                                    <p:anim calcmode="lin" valueType="num">
                                      <p:cBhvr additive="base">
                                        <p:cTn id="27" dur="500"/>
                                        <p:tgtEl>
                                          <p:spTgt spid="231">
                                            <p:txEl>
                                              <p:pRg st="3" end="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omic Sans MS"/>
              <a:buNone/>
            </a:pPr>
            <a:fld id="{00000000-1234-1234-1234-123412341234}" type="slidenum">
              <a:rPr lang="en-US" sz="1400" b="0" i="0" u="none">
                <a:solidFill>
                  <a:schemeClr val="dk1"/>
                </a:solidFill>
                <a:latin typeface="Comic Sans MS"/>
                <a:ea typeface="Comic Sans MS"/>
                <a:cs typeface="Comic Sans MS"/>
                <a:sym typeface="Comic Sans MS"/>
              </a:rPr>
              <a:t>9</a:t>
            </a:fld>
            <a:endParaRPr lang="en-US" sz="1400" b="0" i="0" u="none">
              <a:solidFill>
                <a:schemeClr val="dk1"/>
              </a:solidFill>
              <a:latin typeface="Comic Sans MS"/>
              <a:ea typeface="Comic Sans MS"/>
              <a:cs typeface="Comic Sans MS"/>
              <a:sym typeface="Comic Sans MS"/>
            </a:endParaRPr>
          </a:p>
        </p:txBody>
      </p:sp>
      <p:sp>
        <p:nvSpPr>
          <p:cNvPr id="239" name="Shape 239"/>
          <p:cNvSpPr txBox="1">
            <a:spLocks noGrp="1"/>
          </p:cNvSpPr>
          <p:nvPr>
            <p:ph type="title"/>
          </p:nvPr>
        </p:nvSpPr>
        <p:spPr>
          <a:xfrm>
            <a:off x="685800" y="22505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omic Sans MS"/>
              <a:buNone/>
            </a:pPr>
            <a:r>
              <a:rPr lang="en-US" sz="4400" b="1" i="0" u="none" strike="noStrike" cap="none">
                <a:solidFill>
                  <a:schemeClr val="dk2"/>
                </a:solidFill>
                <a:latin typeface="Comic Sans MS"/>
                <a:ea typeface="Comic Sans MS"/>
                <a:cs typeface="Comic Sans MS"/>
                <a:sym typeface="Comic Sans MS"/>
              </a:rPr>
              <a:t>Chromosomes and DNA</a:t>
            </a:r>
          </a:p>
        </p:txBody>
      </p:sp>
      <p:sp>
        <p:nvSpPr>
          <p:cNvPr id="240" name="Shape 240"/>
          <p:cNvSpPr txBox="1">
            <a:spLocks noGrp="1"/>
          </p:cNvSpPr>
          <p:nvPr>
            <p:ph type="body" idx="1"/>
          </p:nvPr>
        </p:nvSpPr>
        <p:spPr>
          <a:xfrm>
            <a:off x="237600" y="1163650"/>
            <a:ext cx="4791600" cy="40719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omic Sans MS"/>
              <a:buChar char="•"/>
            </a:pPr>
            <a:r>
              <a:rPr lang="en-US" sz="3600" b="1" i="0" u="none" strike="noStrike" cap="none">
                <a:solidFill>
                  <a:schemeClr val="dk1"/>
                </a:solidFill>
                <a:latin typeface="Comic Sans MS"/>
                <a:ea typeface="Comic Sans MS"/>
                <a:cs typeface="Comic Sans MS"/>
                <a:sym typeface="Comic Sans MS"/>
              </a:rPr>
              <a:t>Our genes are on our chromosomes.</a:t>
            </a:r>
          </a:p>
          <a:p>
            <a:pPr marL="342900" marR="0" lvl="0" indent="-342900" algn="l" rtl="0">
              <a:lnSpc>
                <a:spcPct val="100000"/>
              </a:lnSpc>
              <a:spcBef>
                <a:spcPts val="720"/>
              </a:spcBef>
              <a:spcAft>
                <a:spcPts val="0"/>
              </a:spcAft>
              <a:buClr>
                <a:schemeClr val="dk1"/>
              </a:buClr>
              <a:buSzPct val="100000"/>
              <a:buFont typeface="Comic Sans MS"/>
              <a:buChar char="•"/>
            </a:pPr>
            <a:r>
              <a:rPr lang="en-US" sz="3600" b="1" i="0" u="none" strike="noStrike" cap="none">
                <a:solidFill>
                  <a:schemeClr val="dk1"/>
                </a:solidFill>
                <a:latin typeface="Comic Sans MS"/>
                <a:ea typeface="Comic Sans MS"/>
                <a:cs typeface="Comic Sans MS"/>
                <a:sym typeface="Comic Sans MS"/>
              </a:rPr>
              <a:t>Chromosomes are made up of a chemical called DNA. </a:t>
            </a:r>
          </a:p>
          <a:p>
            <a:pPr marL="342900" marR="0" lvl="0" indent="-342900" algn="l" rtl="0">
              <a:lnSpc>
                <a:spcPct val="100000"/>
              </a:lnSpc>
              <a:spcBef>
                <a:spcPts val="720"/>
              </a:spcBef>
              <a:spcAft>
                <a:spcPts val="0"/>
              </a:spcAft>
              <a:buClr>
                <a:schemeClr val="dk1"/>
              </a:buClr>
              <a:buSzPct val="100000"/>
              <a:buFont typeface="Comic Sans MS"/>
              <a:buChar char="•"/>
            </a:pPr>
            <a:r>
              <a:rPr lang="en-US" sz="3600" b="1" i="0" u="none" strike="noStrike" cap="none">
                <a:solidFill>
                  <a:schemeClr val="dk1"/>
                </a:solidFill>
                <a:latin typeface="Comic Sans MS"/>
                <a:ea typeface="Comic Sans MS"/>
                <a:cs typeface="Comic Sans MS"/>
                <a:sym typeface="Comic Sans MS"/>
              </a:rPr>
              <a:t>DNA is found in the nucleus of all </a:t>
            </a:r>
            <a:r>
              <a:rPr lang="en-US" sz="3600" b="1"/>
              <a:t>eukaryotic </a:t>
            </a:r>
            <a:r>
              <a:rPr lang="en-US" sz="3600" b="1" i="0" u="none" strike="noStrike" cap="none">
                <a:solidFill>
                  <a:schemeClr val="dk1"/>
                </a:solidFill>
                <a:latin typeface="Comic Sans MS"/>
                <a:ea typeface="Comic Sans MS"/>
                <a:cs typeface="Comic Sans MS"/>
                <a:sym typeface="Comic Sans MS"/>
              </a:rPr>
              <a:t>cells. </a:t>
            </a:r>
          </a:p>
        </p:txBody>
      </p:sp>
      <p:grpSp>
        <p:nvGrpSpPr>
          <p:cNvPr id="241" name="Shape 241"/>
          <p:cNvGrpSpPr/>
          <p:nvPr/>
        </p:nvGrpSpPr>
        <p:grpSpPr>
          <a:xfrm>
            <a:off x="5029200" y="1163650"/>
            <a:ext cx="3848099" cy="4749799"/>
            <a:chOff x="5029200" y="1676400"/>
            <a:chExt cx="3848099" cy="4749799"/>
          </a:xfrm>
        </p:grpSpPr>
        <p:sp>
          <p:nvSpPr>
            <p:cNvPr id="242" name="Shape 242"/>
            <p:cNvSpPr/>
            <p:nvPr/>
          </p:nvSpPr>
          <p:spPr>
            <a:xfrm>
              <a:off x="5029200" y="1676400"/>
              <a:ext cx="3848099" cy="4749799"/>
            </a:xfrm>
            <a:custGeom>
              <a:avLst/>
              <a:gdLst/>
              <a:ahLst/>
              <a:cxnLst/>
              <a:rect l="0" t="0" r="0" b="0"/>
              <a:pathLst>
                <a:path w="120000" h="120000" extrusionOk="0">
                  <a:moveTo>
                    <a:pt x="19405" y="17005"/>
                  </a:moveTo>
                  <a:cubicBezTo>
                    <a:pt x="27326" y="320"/>
                    <a:pt x="47920" y="3529"/>
                    <a:pt x="62178" y="3529"/>
                  </a:cubicBezTo>
                  <a:cubicBezTo>
                    <a:pt x="76435" y="3529"/>
                    <a:pt x="97821" y="0"/>
                    <a:pt x="104950" y="17005"/>
                  </a:cubicBezTo>
                  <a:cubicBezTo>
                    <a:pt x="112079" y="34010"/>
                    <a:pt x="120000" y="91122"/>
                    <a:pt x="104950" y="105561"/>
                  </a:cubicBezTo>
                  <a:cubicBezTo>
                    <a:pt x="89900" y="120000"/>
                    <a:pt x="29306" y="118716"/>
                    <a:pt x="14653" y="103636"/>
                  </a:cubicBezTo>
                  <a:cubicBezTo>
                    <a:pt x="0" y="88556"/>
                    <a:pt x="11485" y="33689"/>
                    <a:pt x="19405" y="17005"/>
                  </a:cubicBezTo>
                  <a:close/>
                </a:path>
              </a:pathLst>
            </a:custGeom>
            <a:solidFill>
              <a:srgbClr val="66FF99"/>
            </a:soli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243" name="Shape 243"/>
            <p:cNvSpPr/>
            <p:nvPr/>
          </p:nvSpPr>
          <p:spPr>
            <a:xfrm>
              <a:off x="6629400" y="3886200"/>
              <a:ext cx="1219199" cy="1143000"/>
            </a:xfrm>
            <a:prstGeom prst="ellipse">
              <a:avLst/>
            </a:prstGeom>
            <a:solidFill>
              <a:schemeClr val="accent1"/>
            </a:solidFill>
            <a:ln w="12700" cap="flat" cmpd="sng">
              <a:solidFill>
                <a:srgbClr val="009999"/>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244" name="Shape 244"/>
            <p:cNvSpPr/>
            <p:nvPr/>
          </p:nvSpPr>
          <p:spPr>
            <a:xfrm>
              <a:off x="7086600" y="4191000"/>
              <a:ext cx="463550" cy="334961"/>
            </a:xfrm>
            <a:custGeom>
              <a:avLst/>
              <a:gdLst/>
              <a:ahLst/>
              <a:cxnLst/>
              <a:rect l="0" t="0" r="0" b="0"/>
              <a:pathLst>
                <a:path w="120000" h="120000" extrusionOk="0">
                  <a:moveTo>
                    <a:pt x="0" y="0"/>
                  </a:moveTo>
                  <a:cubicBezTo>
                    <a:pt x="21369" y="90995"/>
                    <a:pt x="67808" y="84739"/>
                    <a:pt x="119999" y="120000"/>
                  </a:cubicBezTo>
                </a:path>
              </a:pathLst>
            </a:custGeom>
            <a:noFill/>
            <a:ln w="762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245" name="Shape 245"/>
            <p:cNvSpPr/>
            <p:nvPr/>
          </p:nvSpPr>
          <p:spPr>
            <a:xfrm>
              <a:off x="6951661" y="4557712"/>
              <a:ext cx="539749" cy="334961"/>
            </a:xfrm>
            <a:custGeom>
              <a:avLst/>
              <a:gdLst/>
              <a:ahLst/>
              <a:cxnLst/>
              <a:rect l="0" t="0" r="0" b="0"/>
              <a:pathLst>
                <a:path w="120000" h="120000" extrusionOk="0">
                  <a:moveTo>
                    <a:pt x="0" y="0"/>
                  </a:moveTo>
                  <a:cubicBezTo>
                    <a:pt x="1764" y="18199"/>
                    <a:pt x="352" y="38672"/>
                    <a:pt x="5647" y="55165"/>
                  </a:cubicBezTo>
                  <a:cubicBezTo>
                    <a:pt x="16588" y="90426"/>
                    <a:pt x="89647" y="81327"/>
                    <a:pt x="103058" y="83033"/>
                  </a:cubicBezTo>
                  <a:cubicBezTo>
                    <a:pt x="115764" y="114312"/>
                    <a:pt x="109411" y="102938"/>
                    <a:pt x="120000" y="120000"/>
                  </a:cubicBezTo>
                </a:path>
              </a:pathLst>
            </a:custGeom>
            <a:noFill/>
            <a:ln w="762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246" name="Shape 246"/>
            <p:cNvSpPr/>
            <p:nvPr/>
          </p:nvSpPr>
          <p:spPr>
            <a:xfrm>
              <a:off x="7158036" y="4144962"/>
              <a:ext cx="617537" cy="258762"/>
            </a:xfrm>
            <a:custGeom>
              <a:avLst/>
              <a:gdLst/>
              <a:ahLst/>
              <a:cxnLst/>
              <a:rect l="0" t="0" r="0" b="0"/>
              <a:pathLst>
                <a:path w="120000" h="120000" extrusionOk="0">
                  <a:moveTo>
                    <a:pt x="0" y="24294"/>
                  </a:moveTo>
                  <a:cubicBezTo>
                    <a:pt x="30231" y="0"/>
                    <a:pt x="25604" y="19877"/>
                    <a:pt x="44730" y="72147"/>
                  </a:cubicBezTo>
                  <a:cubicBezTo>
                    <a:pt x="50899" y="89079"/>
                    <a:pt x="64781" y="120000"/>
                    <a:pt x="64781" y="120000"/>
                  </a:cubicBezTo>
                  <a:cubicBezTo>
                    <a:pt x="83290" y="115582"/>
                    <a:pt x="120000" y="107484"/>
                    <a:pt x="120000" y="107484"/>
                  </a:cubicBezTo>
                </a:path>
              </a:pathLst>
            </a:custGeom>
            <a:noFill/>
            <a:ln w="762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247" name="Shape 247"/>
            <p:cNvSpPr/>
            <p:nvPr/>
          </p:nvSpPr>
          <p:spPr>
            <a:xfrm>
              <a:off x="7131050" y="4570412"/>
              <a:ext cx="566736" cy="149225"/>
            </a:xfrm>
            <a:custGeom>
              <a:avLst/>
              <a:gdLst/>
              <a:ahLst/>
              <a:cxnLst/>
              <a:rect l="0" t="0" r="0" b="0"/>
              <a:pathLst>
                <a:path w="120000" h="120000" extrusionOk="0">
                  <a:moveTo>
                    <a:pt x="0" y="72765"/>
                  </a:moveTo>
                  <a:cubicBezTo>
                    <a:pt x="25210" y="103404"/>
                    <a:pt x="38655" y="120000"/>
                    <a:pt x="65546" y="93191"/>
                  </a:cubicBezTo>
                  <a:cubicBezTo>
                    <a:pt x="76638" y="81702"/>
                    <a:pt x="98151" y="52340"/>
                    <a:pt x="98151" y="52340"/>
                  </a:cubicBezTo>
                  <a:cubicBezTo>
                    <a:pt x="111932" y="0"/>
                    <a:pt x="103865" y="10212"/>
                    <a:pt x="120000" y="10212"/>
                  </a:cubicBezTo>
                </a:path>
              </a:pathLst>
            </a:custGeom>
            <a:noFill/>
            <a:ln w="762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248" name="Shape 248"/>
            <p:cNvSpPr/>
            <p:nvPr/>
          </p:nvSpPr>
          <p:spPr>
            <a:xfrm>
              <a:off x="6796086" y="4043362"/>
              <a:ext cx="676275" cy="257175"/>
            </a:xfrm>
            <a:custGeom>
              <a:avLst/>
              <a:gdLst/>
              <a:ahLst/>
              <a:cxnLst/>
              <a:rect l="0" t="0" r="0" b="0"/>
              <a:pathLst>
                <a:path w="120000" h="120000" extrusionOk="0">
                  <a:moveTo>
                    <a:pt x="0" y="120000"/>
                  </a:moveTo>
                  <a:cubicBezTo>
                    <a:pt x="12957" y="85925"/>
                    <a:pt x="20563" y="29629"/>
                    <a:pt x="41126" y="23703"/>
                  </a:cubicBezTo>
                  <a:cubicBezTo>
                    <a:pt x="119999" y="2222"/>
                    <a:pt x="96901" y="57777"/>
                    <a:pt x="118873" y="0"/>
                  </a:cubicBezTo>
                </a:path>
              </a:pathLst>
            </a:custGeom>
            <a:noFill/>
            <a:ln w="5715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249" name="Shape 249"/>
            <p:cNvSpPr/>
            <p:nvPr/>
          </p:nvSpPr>
          <p:spPr>
            <a:xfrm>
              <a:off x="6629400" y="6019800"/>
              <a:ext cx="304799" cy="76199"/>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250" name="Shape 250"/>
            <p:cNvSpPr/>
            <p:nvPr/>
          </p:nvSpPr>
          <p:spPr>
            <a:xfrm rot="4680000">
              <a:off x="6324599" y="5029200"/>
              <a:ext cx="304799" cy="76199"/>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251" name="Shape 251"/>
            <p:cNvSpPr/>
            <p:nvPr/>
          </p:nvSpPr>
          <p:spPr>
            <a:xfrm rot="-4020000">
              <a:off x="7696199" y="5333999"/>
              <a:ext cx="304800" cy="76200"/>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252" name="Shape 252"/>
            <p:cNvSpPr/>
            <p:nvPr/>
          </p:nvSpPr>
          <p:spPr>
            <a:xfrm rot="-5760000">
              <a:off x="5562599" y="4343399"/>
              <a:ext cx="304800" cy="76200"/>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253" name="Shape 253"/>
            <p:cNvSpPr/>
            <p:nvPr/>
          </p:nvSpPr>
          <p:spPr>
            <a:xfrm rot="-2760000">
              <a:off x="6248400" y="2743200"/>
              <a:ext cx="304800" cy="76200"/>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254" name="Shape 254"/>
            <p:cNvSpPr/>
            <p:nvPr/>
          </p:nvSpPr>
          <p:spPr>
            <a:xfrm rot="1800000">
              <a:off x="7086599" y="2667000"/>
              <a:ext cx="457199" cy="76200"/>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255" name="Shape 255"/>
            <p:cNvSpPr/>
            <p:nvPr/>
          </p:nvSpPr>
          <p:spPr>
            <a:xfrm>
              <a:off x="6324600" y="4114800"/>
              <a:ext cx="76199" cy="76199"/>
            </a:xfrm>
            <a:prstGeom prst="irregularSeal2">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256" name="Shape 256"/>
            <p:cNvSpPr/>
            <p:nvPr/>
          </p:nvSpPr>
          <p:spPr>
            <a:xfrm>
              <a:off x="7315200" y="5334000"/>
              <a:ext cx="228600" cy="228600"/>
            </a:xfrm>
            <a:prstGeom prst="irregularSeal1">
              <a:avLst/>
            </a:prstGeom>
            <a:solidFill>
              <a:schemeClr val="dk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257" name="Shape 257"/>
            <p:cNvSpPr/>
            <p:nvPr/>
          </p:nvSpPr>
          <p:spPr>
            <a:xfrm rot="1800000">
              <a:off x="7315199" y="3505199"/>
              <a:ext cx="457199" cy="76200"/>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258" name="Shape 258"/>
            <p:cNvSpPr/>
            <p:nvPr/>
          </p:nvSpPr>
          <p:spPr>
            <a:xfrm rot="1800000">
              <a:off x="5562599" y="5257799"/>
              <a:ext cx="457199" cy="76200"/>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259" name="Shape 259"/>
            <p:cNvSpPr/>
            <p:nvPr/>
          </p:nvSpPr>
          <p:spPr>
            <a:xfrm>
              <a:off x="5483225" y="5562600"/>
              <a:ext cx="463550" cy="373061"/>
            </a:xfrm>
            <a:custGeom>
              <a:avLst/>
              <a:gdLst/>
              <a:ahLst/>
              <a:cxnLst/>
              <a:rect l="0" t="0" r="0" b="0"/>
              <a:pathLst>
                <a:path w="120000" h="120000" extrusionOk="0">
                  <a:moveTo>
                    <a:pt x="0" y="0"/>
                  </a:moveTo>
                  <a:cubicBezTo>
                    <a:pt x="6575" y="2553"/>
                    <a:pt x="15205" y="2042"/>
                    <a:pt x="20136" y="8170"/>
                  </a:cubicBezTo>
                  <a:cubicBezTo>
                    <a:pt x="25068" y="14297"/>
                    <a:pt x="23013" y="25531"/>
                    <a:pt x="26712" y="32680"/>
                  </a:cubicBezTo>
                  <a:cubicBezTo>
                    <a:pt x="32054" y="42382"/>
                    <a:pt x="40273" y="49531"/>
                    <a:pt x="46849" y="57702"/>
                  </a:cubicBezTo>
                  <a:cubicBezTo>
                    <a:pt x="48904" y="68936"/>
                    <a:pt x="49315" y="80680"/>
                    <a:pt x="53424" y="90893"/>
                  </a:cubicBezTo>
                  <a:cubicBezTo>
                    <a:pt x="65342" y="120000"/>
                    <a:pt x="97808" y="115914"/>
                    <a:pt x="119999" y="115914"/>
                  </a:cubicBezTo>
                </a:path>
              </a:pathLst>
            </a:custGeom>
            <a:no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260" name="Shape 260"/>
            <p:cNvSpPr/>
            <p:nvPr/>
          </p:nvSpPr>
          <p:spPr>
            <a:xfrm>
              <a:off x="6102350" y="3605212"/>
              <a:ext cx="642936" cy="307974"/>
            </a:xfrm>
            <a:custGeom>
              <a:avLst/>
              <a:gdLst/>
              <a:ahLst/>
              <a:cxnLst/>
              <a:rect l="0" t="0" r="0" b="0"/>
              <a:pathLst>
                <a:path w="120000" h="120000" extrusionOk="0">
                  <a:moveTo>
                    <a:pt x="0" y="120000"/>
                  </a:moveTo>
                  <a:cubicBezTo>
                    <a:pt x="15703" y="98350"/>
                    <a:pt x="32000" y="90309"/>
                    <a:pt x="48000" y="69896"/>
                  </a:cubicBezTo>
                  <a:cubicBezTo>
                    <a:pt x="78518" y="31546"/>
                    <a:pt x="83259" y="0"/>
                    <a:pt x="120000" y="0"/>
                  </a:cubicBezTo>
                </a:path>
              </a:pathLst>
            </a:custGeom>
            <a:no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261" name="Shape 261"/>
            <p:cNvSpPr/>
            <p:nvPr/>
          </p:nvSpPr>
          <p:spPr>
            <a:xfrm>
              <a:off x="5791200" y="2362200"/>
              <a:ext cx="642936" cy="509586"/>
            </a:xfrm>
            <a:custGeom>
              <a:avLst/>
              <a:gdLst/>
              <a:ahLst/>
              <a:cxnLst/>
              <a:rect l="0" t="0" r="0" b="0"/>
              <a:pathLst>
                <a:path w="120000" h="120000" extrusionOk="0">
                  <a:moveTo>
                    <a:pt x="0" y="120000"/>
                  </a:moveTo>
                  <a:cubicBezTo>
                    <a:pt x="15703" y="98350"/>
                    <a:pt x="32000" y="90309"/>
                    <a:pt x="48000" y="69896"/>
                  </a:cubicBezTo>
                  <a:cubicBezTo>
                    <a:pt x="78518" y="31546"/>
                    <a:pt x="83259" y="0"/>
                    <a:pt x="120000" y="0"/>
                  </a:cubicBezTo>
                </a:path>
              </a:pathLst>
            </a:custGeom>
            <a:no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262" name="Shape 262"/>
            <p:cNvSpPr/>
            <p:nvPr/>
          </p:nvSpPr>
          <p:spPr>
            <a:xfrm rot="-3900000">
              <a:off x="5905499" y="3543299"/>
              <a:ext cx="304799" cy="76199"/>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263" name="Shape 263"/>
            <p:cNvSpPr/>
            <p:nvPr/>
          </p:nvSpPr>
          <p:spPr>
            <a:xfrm>
              <a:off x="8186736" y="3887787"/>
              <a:ext cx="128587" cy="541337"/>
            </a:xfrm>
            <a:custGeom>
              <a:avLst/>
              <a:gdLst/>
              <a:ahLst/>
              <a:cxnLst/>
              <a:rect l="0" t="0" r="0" b="0"/>
              <a:pathLst>
                <a:path w="120000" h="120000" extrusionOk="0">
                  <a:moveTo>
                    <a:pt x="120000" y="0"/>
                  </a:moveTo>
                  <a:cubicBezTo>
                    <a:pt x="19259" y="36598"/>
                    <a:pt x="80000" y="80586"/>
                    <a:pt x="0" y="119999"/>
                  </a:cubicBezTo>
                </a:path>
              </a:pathLst>
            </a:custGeom>
            <a:no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264" name="Shape 264"/>
            <p:cNvSpPr/>
            <p:nvPr/>
          </p:nvSpPr>
          <p:spPr>
            <a:xfrm>
              <a:off x="6748461" y="4367212"/>
              <a:ext cx="155574" cy="354012"/>
            </a:xfrm>
            <a:custGeom>
              <a:avLst/>
              <a:gdLst/>
              <a:ahLst/>
              <a:cxnLst/>
              <a:rect l="0" t="0" r="0" b="0"/>
              <a:pathLst>
                <a:path w="120000" h="120000" extrusionOk="0">
                  <a:moveTo>
                    <a:pt x="119999" y="0"/>
                  </a:moveTo>
                  <a:cubicBezTo>
                    <a:pt x="94285" y="3766"/>
                    <a:pt x="50204" y="7533"/>
                    <a:pt x="34285" y="18834"/>
                  </a:cubicBezTo>
                  <a:cubicBezTo>
                    <a:pt x="18367" y="30134"/>
                    <a:pt x="4897" y="56502"/>
                    <a:pt x="4897" y="56502"/>
                  </a:cubicBezTo>
                  <a:cubicBezTo>
                    <a:pt x="24489" y="116233"/>
                    <a:pt x="0" y="96860"/>
                    <a:pt x="106530" y="119999"/>
                  </a:cubicBezTo>
                </a:path>
              </a:pathLst>
            </a:custGeom>
            <a:noFill/>
            <a:ln w="381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265" name="Shape 265"/>
            <p:cNvSpPr/>
            <p:nvPr/>
          </p:nvSpPr>
          <p:spPr>
            <a:xfrm rot="4680000">
              <a:off x="8039100" y="4610100"/>
              <a:ext cx="304799" cy="76199"/>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266" name="Shape 266"/>
            <p:cNvSpPr/>
            <p:nvPr/>
          </p:nvSpPr>
          <p:spPr>
            <a:xfrm rot="4680000">
              <a:off x="5676899" y="2933699"/>
              <a:ext cx="304799" cy="76199"/>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267" name="Shape 267"/>
            <p:cNvSpPr/>
            <p:nvPr/>
          </p:nvSpPr>
          <p:spPr>
            <a:xfrm>
              <a:off x="6550025" y="3505200"/>
              <a:ext cx="1262062" cy="500062"/>
            </a:xfrm>
            <a:custGeom>
              <a:avLst/>
              <a:gdLst/>
              <a:ahLst/>
              <a:cxnLst/>
              <a:rect l="0" t="0" r="0" b="0"/>
              <a:pathLst>
                <a:path w="120000" h="120000" extrusionOk="0">
                  <a:moveTo>
                    <a:pt x="46188" y="94857"/>
                  </a:moveTo>
                  <a:cubicBezTo>
                    <a:pt x="98716" y="87619"/>
                    <a:pt x="82113" y="99428"/>
                    <a:pt x="63849" y="67809"/>
                  </a:cubicBezTo>
                  <a:cubicBezTo>
                    <a:pt x="51320" y="69714"/>
                    <a:pt x="36377" y="57142"/>
                    <a:pt x="26566" y="76952"/>
                  </a:cubicBezTo>
                  <a:cubicBezTo>
                    <a:pt x="24905" y="80380"/>
                    <a:pt x="24603" y="86476"/>
                    <a:pt x="23094" y="90285"/>
                  </a:cubicBezTo>
                  <a:cubicBezTo>
                    <a:pt x="21584" y="94095"/>
                    <a:pt x="19622" y="96380"/>
                    <a:pt x="17811" y="99428"/>
                  </a:cubicBezTo>
                  <a:cubicBezTo>
                    <a:pt x="28679" y="105904"/>
                    <a:pt x="38943" y="101714"/>
                    <a:pt x="49660" y="94857"/>
                  </a:cubicBezTo>
                  <a:cubicBezTo>
                    <a:pt x="54339" y="83047"/>
                    <a:pt x="59622" y="74666"/>
                    <a:pt x="65660" y="67809"/>
                  </a:cubicBezTo>
                  <a:cubicBezTo>
                    <a:pt x="69132" y="64000"/>
                    <a:pt x="76377" y="59047"/>
                    <a:pt x="76377" y="59047"/>
                  </a:cubicBezTo>
                  <a:cubicBezTo>
                    <a:pt x="66566" y="50666"/>
                    <a:pt x="70641" y="52190"/>
                    <a:pt x="54943" y="59047"/>
                  </a:cubicBezTo>
                  <a:cubicBezTo>
                    <a:pt x="50113" y="61333"/>
                    <a:pt x="40754" y="67809"/>
                    <a:pt x="40754" y="67809"/>
                  </a:cubicBezTo>
                  <a:cubicBezTo>
                    <a:pt x="37283" y="73904"/>
                    <a:pt x="33660" y="79619"/>
                    <a:pt x="30188" y="85714"/>
                  </a:cubicBezTo>
                  <a:cubicBezTo>
                    <a:pt x="27018" y="91047"/>
                    <a:pt x="19471" y="94857"/>
                    <a:pt x="19471" y="94857"/>
                  </a:cubicBezTo>
                  <a:cubicBezTo>
                    <a:pt x="17660" y="93333"/>
                    <a:pt x="14188" y="94857"/>
                    <a:pt x="14188" y="90285"/>
                  </a:cubicBezTo>
                  <a:cubicBezTo>
                    <a:pt x="14188" y="84571"/>
                    <a:pt x="23698" y="78095"/>
                    <a:pt x="24905" y="76952"/>
                  </a:cubicBezTo>
                  <a:cubicBezTo>
                    <a:pt x="29735" y="64761"/>
                    <a:pt x="34716" y="57523"/>
                    <a:pt x="40754" y="49904"/>
                  </a:cubicBezTo>
                  <a:cubicBezTo>
                    <a:pt x="53433" y="33904"/>
                    <a:pt x="38943" y="57523"/>
                    <a:pt x="51471" y="41142"/>
                  </a:cubicBezTo>
                  <a:cubicBezTo>
                    <a:pt x="63547" y="25523"/>
                    <a:pt x="48603" y="36190"/>
                    <a:pt x="65660" y="27428"/>
                  </a:cubicBezTo>
                  <a:cubicBezTo>
                    <a:pt x="61886" y="0"/>
                    <a:pt x="57056" y="9904"/>
                    <a:pt x="46188" y="14095"/>
                  </a:cubicBezTo>
                  <a:cubicBezTo>
                    <a:pt x="36981" y="29333"/>
                    <a:pt x="30188" y="49904"/>
                    <a:pt x="19471" y="59047"/>
                  </a:cubicBezTo>
                  <a:cubicBezTo>
                    <a:pt x="20679" y="54476"/>
                    <a:pt x="21433" y="49142"/>
                    <a:pt x="23094" y="45714"/>
                  </a:cubicBezTo>
                  <a:cubicBezTo>
                    <a:pt x="26264" y="38476"/>
                    <a:pt x="33660" y="27428"/>
                    <a:pt x="33660" y="27428"/>
                  </a:cubicBezTo>
                  <a:cubicBezTo>
                    <a:pt x="49811" y="31619"/>
                    <a:pt x="120000" y="29714"/>
                    <a:pt x="58566" y="41142"/>
                  </a:cubicBezTo>
                  <a:cubicBezTo>
                    <a:pt x="41509" y="56000"/>
                    <a:pt x="26867" y="67428"/>
                    <a:pt x="8905" y="72380"/>
                  </a:cubicBezTo>
                  <a:cubicBezTo>
                    <a:pt x="1207" y="85714"/>
                    <a:pt x="2867" y="91809"/>
                    <a:pt x="0" y="112761"/>
                  </a:cubicBezTo>
                  <a:cubicBezTo>
                    <a:pt x="8301" y="120000"/>
                    <a:pt x="22188" y="115047"/>
                    <a:pt x="30188" y="103619"/>
                  </a:cubicBezTo>
                  <a:cubicBezTo>
                    <a:pt x="33962" y="98285"/>
                    <a:pt x="36679" y="88761"/>
                    <a:pt x="40754" y="85714"/>
                  </a:cubicBezTo>
                  <a:cubicBezTo>
                    <a:pt x="52528" y="76571"/>
                    <a:pt x="64603" y="68952"/>
                    <a:pt x="76377" y="59047"/>
                  </a:cubicBezTo>
                  <a:cubicBezTo>
                    <a:pt x="81660" y="60571"/>
                    <a:pt x="87245" y="58666"/>
                    <a:pt x="92226" y="63619"/>
                  </a:cubicBezTo>
                  <a:cubicBezTo>
                    <a:pt x="94490" y="65904"/>
                    <a:pt x="87396" y="66285"/>
                    <a:pt x="85132" y="67809"/>
                  </a:cubicBezTo>
                  <a:cubicBezTo>
                    <a:pt x="83320" y="68952"/>
                    <a:pt x="79849" y="72380"/>
                    <a:pt x="79849" y="72380"/>
                  </a:cubicBezTo>
                </a:path>
              </a:pathLst>
            </a:custGeom>
            <a:noFill/>
            <a:ln w="9525" cap="flat" cmpd="sng">
              <a:solidFill>
                <a:srgbClr val="009999"/>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268" name="Shape 268"/>
            <p:cNvSpPr/>
            <p:nvPr/>
          </p:nvSpPr>
          <p:spPr>
            <a:xfrm>
              <a:off x="8077200" y="4267200"/>
              <a:ext cx="76199" cy="76199"/>
            </a:xfrm>
            <a:prstGeom prst="irregularSeal2">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269" name="Shape 269"/>
            <p:cNvSpPr/>
            <p:nvPr/>
          </p:nvSpPr>
          <p:spPr>
            <a:xfrm>
              <a:off x="7743825" y="5486400"/>
              <a:ext cx="336549" cy="411161"/>
            </a:xfrm>
            <a:custGeom>
              <a:avLst/>
              <a:gdLst/>
              <a:ahLst/>
              <a:cxnLst/>
              <a:rect l="0" t="0" r="0" b="0"/>
              <a:pathLst>
                <a:path w="120000" h="120000" extrusionOk="0">
                  <a:moveTo>
                    <a:pt x="0" y="120000"/>
                  </a:moveTo>
                  <a:cubicBezTo>
                    <a:pt x="22075" y="113976"/>
                    <a:pt x="37924" y="103783"/>
                    <a:pt x="60000" y="98223"/>
                  </a:cubicBezTo>
                  <a:cubicBezTo>
                    <a:pt x="101886" y="71814"/>
                    <a:pt x="120000" y="44015"/>
                    <a:pt x="120000" y="0"/>
                  </a:cubicBezTo>
                </a:path>
              </a:pathLst>
            </a:custGeom>
            <a:noFill/>
            <a:ln w="9525" cap="flat" cmpd="sng">
              <a:solidFill>
                <a:srgbClr val="009999"/>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270" name="Shape 270"/>
            <p:cNvSpPr/>
            <p:nvPr/>
          </p:nvSpPr>
          <p:spPr>
            <a:xfrm>
              <a:off x="7502525" y="2332036"/>
              <a:ext cx="260350" cy="280987"/>
            </a:xfrm>
            <a:custGeom>
              <a:avLst/>
              <a:gdLst/>
              <a:ahLst/>
              <a:cxnLst/>
              <a:rect l="0" t="0" r="0" b="0"/>
              <a:pathLst>
                <a:path w="120000" h="120000" extrusionOk="0">
                  <a:moveTo>
                    <a:pt x="0" y="0"/>
                  </a:moveTo>
                  <a:cubicBezTo>
                    <a:pt x="38780" y="25084"/>
                    <a:pt x="55609" y="63050"/>
                    <a:pt x="94390" y="88135"/>
                  </a:cubicBezTo>
                  <a:cubicBezTo>
                    <a:pt x="113414" y="115254"/>
                    <a:pt x="103902" y="105084"/>
                    <a:pt x="120000" y="119999"/>
                  </a:cubicBezTo>
                </a:path>
              </a:pathLst>
            </a:custGeom>
            <a:noFill/>
            <a:ln w="9525" cap="flat" cmpd="sng">
              <a:solidFill>
                <a:srgbClr val="009999"/>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271" name="Shape 271"/>
            <p:cNvSpPr/>
            <p:nvPr/>
          </p:nvSpPr>
          <p:spPr>
            <a:xfrm>
              <a:off x="5710237" y="3787775"/>
              <a:ext cx="74611" cy="206374"/>
            </a:xfrm>
            <a:custGeom>
              <a:avLst/>
              <a:gdLst/>
              <a:ahLst/>
              <a:cxnLst/>
              <a:rect l="0" t="0" r="0" b="0"/>
              <a:pathLst>
                <a:path w="120000" h="120000" extrusionOk="0">
                  <a:moveTo>
                    <a:pt x="0" y="0"/>
                  </a:moveTo>
                  <a:cubicBezTo>
                    <a:pt x="61276" y="34153"/>
                    <a:pt x="63829" y="27692"/>
                    <a:pt x="89361" y="65538"/>
                  </a:cubicBezTo>
                  <a:cubicBezTo>
                    <a:pt x="102127" y="83076"/>
                    <a:pt x="120000" y="120000"/>
                    <a:pt x="120000" y="120000"/>
                  </a:cubicBezTo>
                </a:path>
              </a:pathLst>
            </a:custGeom>
            <a:noFill/>
            <a:ln w="9525" cap="flat" cmpd="sng">
              <a:solidFill>
                <a:srgbClr val="009999"/>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272" name="Shape 272"/>
            <p:cNvSpPr/>
            <p:nvPr/>
          </p:nvSpPr>
          <p:spPr>
            <a:xfrm>
              <a:off x="5599112" y="4833937"/>
              <a:ext cx="36512" cy="55561"/>
            </a:xfrm>
            <a:custGeom>
              <a:avLst/>
              <a:gdLst/>
              <a:ahLst/>
              <a:cxnLst/>
              <a:rect l="0" t="0" r="0" b="0"/>
              <a:pathLst>
                <a:path w="120000" h="120000" extrusionOk="0">
                  <a:moveTo>
                    <a:pt x="0" y="0"/>
                  </a:moveTo>
                  <a:cubicBezTo>
                    <a:pt x="41739" y="41142"/>
                    <a:pt x="120000" y="120000"/>
                    <a:pt x="120000" y="120000"/>
                  </a:cubicBezTo>
                  <a:cubicBezTo>
                    <a:pt x="120000" y="120000"/>
                    <a:pt x="41739" y="41142"/>
                    <a:pt x="0" y="0"/>
                  </a:cubicBezTo>
                  <a:close/>
                </a:path>
              </a:pathLst>
            </a:custGeom>
            <a:solidFill>
              <a:schemeClr val="accent1"/>
            </a:solidFill>
            <a:ln w="9525" cap="flat" cmpd="sng">
              <a:solidFill>
                <a:srgbClr val="009999"/>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273" name="Shape 273"/>
            <p:cNvSpPr/>
            <p:nvPr/>
          </p:nvSpPr>
          <p:spPr>
            <a:xfrm>
              <a:off x="8153400" y="3429000"/>
              <a:ext cx="36512" cy="55561"/>
            </a:xfrm>
            <a:custGeom>
              <a:avLst/>
              <a:gdLst/>
              <a:ahLst/>
              <a:cxnLst/>
              <a:rect l="0" t="0" r="0" b="0"/>
              <a:pathLst>
                <a:path w="120000" h="120000" extrusionOk="0">
                  <a:moveTo>
                    <a:pt x="0" y="0"/>
                  </a:moveTo>
                  <a:cubicBezTo>
                    <a:pt x="41739" y="41142"/>
                    <a:pt x="120000" y="120000"/>
                    <a:pt x="120000" y="120000"/>
                  </a:cubicBezTo>
                  <a:cubicBezTo>
                    <a:pt x="120000" y="120000"/>
                    <a:pt x="41739" y="41142"/>
                    <a:pt x="0" y="0"/>
                  </a:cubicBezTo>
                  <a:close/>
                </a:path>
              </a:pathLst>
            </a:custGeom>
            <a:solidFill>
              <a:schemeClr val="accent1"/>
            </a:solidFill>
            <a:ln w="9525" cap="flat" cmpd="sng">
              <a:solidFill>
                <a:srgbClr val="009999"/>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274" name="Shape 274"/>
            <p:cNvSpPr/>
            <p:nvPr/>
          </p:nvSpPr>
          <p:spPr>
            <a:xfrm>
              <a:off x="5903912" y="5138737"/>
              <a:ext cx="36512" cy="55561"/>
            </a:xfrm>
            <a:custGeom>
              <a:avLst/>
              <a:gdLst/>
              <a:ahLst/>
              <a:cxnLst/>
              <a:rect l="0" t="0" r="0" b="0"/>
              <a:pathLst>
                <a:path w="120000" h="120000" extrusionOk="0">
                  <a:moveTo>
                    <a:pt x="0" y="0"/>
                  </a:moveTo>
                  <a:cubicBezTo>
                    <a:pt x="41739" y="41142"/>
                    <a:pt x="120000" y="120000"/>
                    <a:pt x="120000" y="120000"/>
                  </a:cubicBezTo>
                  <a:cubicBezTo>
                    <a:pt x="120000" y="120000"/>
                    <a:pt x="41739" y="41142"/>
                    <a:pt x="0" y="0"/>
                  </a:cubicBezTo>
                  <a:close/>
                </a:path>
              </a:pathLst>
            </a:custGeom>
            <a:solidFill>
              <a:schemeClr val="accent1"/>
            </a:solidFill>
            <a:ln w="9525" cap="flat" cmpd="sng">
              <a:solidFill>
                <a:srgbClr val="009999"/>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275" name="Shape 275"/>
            <p:cNvSpPr/>
            <p:nvPr/>
          </p:nvSpPr>
          <p:spPr>
            <a:xfrm rot="5940000">
              <a:off x="7324724" y="6010275"/>
              <a:ext cx="36511" cy="55562"/>
            </a:xfrm>
            <a:custGeom>
              <a:avLst/>
              <a:gdLst/>
              <a:ahLst/>
              <a:cxnLst/>
              <a:rect l="0" t="0" r="0" b="0"/>
              <a:pathLst>
                <a:path w="120000" h="120000" extrusionOk="0">
                  <a:moveTo>
                    <a:pt x="0" y="0"/>
                  </a:moveTo>
                  <a:cubicBezTo>
                    <a:pt x="41739" y="41142"/>
                    <a:pt x="120000" y="120000"/>
                    <a:pt x="120000" y="120000"/>
                  </a:cubicBezTo>
                  <a:cubicBezTo>
                    <a:pt x="120000" y="120000"/>
                    <a:pt x="41739" y="41142"/>
                    <a:pt x="0" y="0"/>
                  </a:cubicBezTo>
                  <a:close/>
                </a:path>
              </a:pathLst>
            </a:custGeom>
            <a:solidFill>
              <a:schemeClr val="accent1"/>
            </a:solidFill>
            <a:ln w="9525" cap="flat" cmpd="sng">
              <a:solidFill>
                <a:srgbClr val="009999"/>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276" name="Shape 276"/>
            <p:cNvSpPr/>
            <p:nvPr/>
          </p:nvSpPr>
          <p:spPr>
            <a:xfrm>
              <a:off x="6934200" y="2286000"/>
              <a:ext cx="36512" cy="55561"/>
            </a:xfrm>
            <a:custGeom>
              <a:avLst/>
              <a:gdLst/>
              <a:ahLst/>
              <a:cxnLst/>
              <a:rect l="0" t="0" r="0" b="0"/>
              <a:pathLst>
                <a:path w="120000" h="120000" extrusionOk="0">
                  <a:moveTo>
                    <a:pt x="0" y="0"/>
                  </a:moveTo>
                  <a:cubicBezTo>
                    <a:pt x="41739" y="41142"/>
                    <a:pt x="120000" y="120000"/>
                    <a:pt x="120000" y="120000"/>
                  </a:cubicBezTo>
                  <a:cubicBezTo>
                    <a:pt x="120000" y="120000"/>
                    <a:pt x="41739" y="41142"/>
                    <a:pt x="0" y="0"/>
                  </a:cubicBezTo>
                  <a:close/>
                </a:path>
              </a:pathLst>
            </a:custGeom>
            <a:solidFill>
              <a:schemeClr val="accent1"/>
            </a:solidFill>
            <a:ln w="9525" cap="flat" cmpd="sng">
              <a:solidFill>
                <a:srgbClr val="009999"/>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277" name="Shape 277"/>
            <p:cNvSpPr/>
            <p:nvPr/>
          </p:nvSpPr>
          <p:spPr>
            <a:xfrm>
              <a:off x="7162800" y="5334000"/>
              <a:ext cx="36512" cy="55561"/>
            </a:xfrm>
            <a:custGeom>
              <a:avLst/>
              <a:gdLst/>
              <a:ahLst/>
              <a:cxnLst/>
              <a:rect l="0" t="0" r="0" b="0"/>
              <a:pathLst>
                <a:path w="120000" h="120000" extrusionOk="0">
                  <a:moveTo>
                    <a:pt x="0" y="0"/>
                  </a:moveTo>
                  <a:cubicBezTo>
                    <a:pt x="41739" y="41142"/>
                    <a:pt x="120000" y="120000"/>
                    <a:pt x="120000" y="120000"/>
                  </a:cubicBezTo>
                  <a:cubicBezTo>
                    <a:pt x="120000" y="120000"/>
                    <a:pt x="41739" y="41142"/>
                    <a:pt x="0" y="0"/>
                  </a:cubicBezTo>
                  <a:close/>
                </a:path>
              </a:pathLst>
            </a:custGeom>
            <a:solidFill>
              <a:schemeClr val="accent1"/>
            </a:solidFill>
            <a:ln w="9525" cap="flat" cmpd="sng">
              <a:solidFill>
                <a:srgbClr val="009999"/>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sp>
          <p:nvSpPr>
            <p:cNvPr id="278" name="Shape 278"/>
            <p:cNvSpPr/>
            <p:nvPr/>
          </p:nvSpPr>
          <p:spPr>
            <a:xfrm rot="5940000">
              <a:off x="6334124" y="6010275"/>
              <a:ext cx="36511" cy="55562"/>
            </a:xfrm>
            <a:custGeom>
              <a:avLst/>
              <a:gdLst/>
              <a:ahLst/>
              <a:cxnLst/>
              <a:rect l="0" t="0" r="0" b="0"/>
              <a:pathLst>
                <a:path w="120000" h="120000" extrusionOk="0">
                  <a:moveTo>
                    <a:pt x="0" y="0"/>
                  </a:moveTo>
                  <a:cubicBezTo>
                    <a:pt x="41739" y="41142"/>
                    <a:pt x="120000" y="120000"/>
                    <a:pt x="120000" y="120000"/>
                  </a:cubicBezTo>
                  <a:cubicBezTo>
                    <a:pt x="120000" y="120000"/>
                    <a:pt x="41739" y="41142"/>
                    <a:pt x="0" y="0"/>
                  </a:cubicBezTo>
                  <a:close/>
                </a:path>
              </a:pathLst>
            </a:custGeom>
            <a:solidFill>
              <a:schemeClr val="accent1"/>
            </a:solidFill>
            <a:ln w="9525" cap="flat" cmpd="sng">
              <a:solidFill>
                <a:srgbClr val="009999"/>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Comic Sans MS"/>
                <a:ea typeface="Comic Sans MS"/>
                <a:cs typeface="Comic Sans MS"/>
                <a:sym typeface="Comic Sans MS"/>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39"/>
                                        </p:tgtEl>
                                        <p:attrNameLst>
                                          <p:attrName>style.visibility</p:attrName>
                                        </p:attrNameLst>
                                      </p:cBhvr>
                                      <p:to>
                                        <p:strVal val="visible"/>
                                      </p:to>
                                    </p:set>
                                    <p:anim calcmode="lin" valueType="num">
                                      <p:cBhvr additive="base">
                                        <p:cTn id="7" dur="500"/>
                                        <p:tgtEl>
                                          <p:spTgt spid="23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40">
                                            <p:txEl>
                                              <p:pRg st="0" end="0"/>
                                            </p:txEl>
                                          </p:spTgt>
                                        </p:tgtEl>
                                        <p:attrNameLst>
                                          <p:attrName>style.visibility</p:attrName>
                                        </p:attrNameLst>
                                      </p:cBhvr>
                                      <p:to>
                                        <p:strVal val="visible"/>
                                      </p:to>
                                    </p:set>
                                    <p:anim calcmode="lin" valueType="num">
                                      <p:cBhvr additive="base">
                                        <p:cTn id="12" dur="500"/>
                                        <p:tgtEl>
                                          <p:spTgt spid="240">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40">
                                            <p:txEl>
                                              <p:pRg st="1" end="1"/>
                                            </p:txEl>
                                          </p:spTgt>
                                        </p:tgtEl>
                                        <p:attrNameLst>
                                          <p:attrName>style.visibility</p:attrName>
                                        </p:attrNameLst>
                                      </p:cBhvr>
                                      <p:to>
                                        <p:strVal val="visible"/>
                                      </p:to>
                                    </p:set>
                                    <p:anim calcmode="lin" valueType="num">
                                      <p:cBhvr additive="base">
                                        <p:cTn id="17" dur="500"/>
                                        <p:tgtEl>
                                          <p:spTgt spid="240">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40">
                                            <p:txEl>
                                              <p:pRg st="2" end="2"/>
                                            </p:txEl>
                                          </p:spTgt>
                                        </p:tgtEl>
                                        <p:attrNameLst>
                                          <p:attrName>style.visibility</p:attrName>
                                        </p:attrNameLst>
                                      </p:cBhvr>
                                      <p:to>
                                        <p:strVal val="visible"/>
                                      </p:to>
                                    </p:set>
                                    <p:anim calcmode="lin" valueType="num">
                                      <p:cBhvr additive="base">
                                        <p:cTn id="22" dur="500"/>
                                        <p:tgtEl>
                                          <p:spTgt spid="240">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
      <a:dk1>
        <a:srgbClr val="000000"/>
      </a:dk1>
      <a:lt1>
        <a:srgbClr val="CCECFF"/>
      </a:lt1>
      <a:dk2>
        <a:srgbClr val="0000CC"/>
      </a:dk2>
      <a:lt2>
        <a:srgbClr val="B2B2B2"/>
      </a:lt2>
      <a:accent1>
        <a:srgbClr val="00CC99"/>
      </a:accent1>
      <a:accent2>
        <a:srgbClr val="3333CC"/>
      </a:accent2>
      <a:accent3>
        <a:srgbClr val="E2F4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1538</Words>
  <Application>Microsoft Office PowerPoint</Application>
  <PresentationFormat>On-screen Show (4:3)</PresentationFormat>
  <Paragraphs>245</Paragraphs>
  <Slides>49</Slides>
  <Notes>49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49</vt:i4>
      </vt:variant>
    </vt:vector>
  </HeadingPairs>
  <TitlesOfParts>
    <vt:vector size="58" baseType="lpstr">
      <vt:lpstr>Arial</vt:lpstr>
      <vt:lpstr>Noto Sans Symbols</vt:lpstr>
      <vt:lpstr>Calibri</vt:lpstr>
      <vt:lpstr>Lato</vt:lpstr>
      <vt:lpstr>Roboto</vt:lpstr>
      <vt:lpstr>Garamond</vt:lpstr>
      <vt:lpstr>Comic Sans MS</vt:lpstr>
      <vt:lpstr>Default Design</vt:lpstr>
      <vt:lpstr>geometric</vt:lpstr>
      <vt:lpstr>Friday Warm-Up (minimum 5 sentences)</vt:lpstr>
      <vt:lpstr>What is DNA? 2 facts</vt:lpstr>
      <vt:lpstr>PowerPoint Presentation</vt:lpstr>
      <vt:lpstr>What year do you think DNA was first discovered?</vt:lpstr>
      <vt:lpstr>PowerPoint Presentation</vt:lpstr>
      <vt:lpstr>PowerPoint Presentation</vt:lpstr>
      <vt:lpstr>DNA</vt:lpstr>
      <vt:lpstr>Why do we study DNA?</vt:lpstr>
      <vt:lpstr>Chromosomes and DNA</vt:lpstr>
      <vt:lpstr>Review: The Shape of the Molecule</vt:lpstr>
      <vt:lpstr>Discovered By</vt:lpstr>
      <vt:lpstr>PowerPoint Presentation</vt:lpstr>
      <vt:lpstr>Think-Pair-Share</vt:lpstr>
      <vt:lpstr>DNA Model</vt:lpstr>
      <vt:lpstr>Let’s Practice!</vt:lpstr>
      <vt:lpstr>What does G stand for?</vt:lpstr>
      <vt:lpstr>What does A stand for?</vt:lpstr>
      <vt:lpstr>What does T stand for?</vt:lpstr>
      <vt:lpstr>What does C stand for?</vt:lpstr>
      <vt:lpstr>One Strand of DNA</vt:lpstr>
      <vt:lpstr>Two Stranded DNA</vt:lpstr>
      <vt:lpstr>Hydrogen Bonds</vt:lpstr>
      <vt:lpstr>Hydrogen Bonds, cont.</vt:lpstr>
      <vt:lpstr>Chargraff’s Rule:</vt:lpstr>
      <vt:lpstr>PowerPoint Presentation</vt:lpstr>
      <vt:lpstr>Hydrogen bonds: A&amp;T, C&amp;G</vt:lpstr>
      <vt:lpstr>Base Pairs: Let’s Practice!</vt:lpstr>
      <vt:lpstr>Practice: DNA Base Pairing</vt:lpstr>
      <vt:lpstr>Practice: DNA Base Pairing</vt:lpstr>
      <vt:lpstr>Practice: DNA Base Pairing</vt:lpstr>
      <vt:lpstr>Practice: DNA Base Pairing</vt:lpstr>
      <vt:lpstr>DNA by the Numbers</vt:lpstr>
      <vt:lpstr>DNA Replication during Mitosis &amp; Meiosis:</vt:lpstr>
      <vt:lpstr>DNA Replication</vt:lpstr>
      <vt:lpstr>Errors “Mutations” occur during replication</vt:lpstr>
      <vt:lpstr>DNA Structure</vt:lpstr>
      <vt:lpstr>DNA &amp; Aging</vt:lpstr>
      <vt:lpstr>DNA Structure</vt:lpstr>
      <vt:lpstr>What is a Gene? 2 facts pg. 74</vt:lpstr>
      <vt:lpstr>Honors Video: Amoeba Sisters</vt:lpstr>
      <vt:lpstr>What do you think? DNA Drama: Was it justified? Was there another way? Was it fair for Wilkins to share Rosalind’s Photo 51 with the other team? </vt:lpstr>
      <vt:lpstr>DNA Replication Practice WS pg. 75</vt:lpstr>
      <vt:lpstr>PowerPoint Presentation</vt:lpstr>
      <vt:lpstr>Tuesday</vt:lpstr>
      <vt:lpstr>PowerPoint Presentation</vt:lpstr>
      <vt:lpstr>PowerPoint Presentation</vt:lpstr>
      <vt:lpstr>PowerPoint Presentation</vt:lpstr>
      <vt:lpstr>PowerPoint Presentation</vt:lpstr>
      <vt:lpstr>Have your DNA and eat it, too! Lab</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DNA? 2 facts pg. 4</dc:title>
  <dc:creator>Hilario, Michelle (mhilario@psusd.us)</dc:creator>
  <cp:lastModifiedBy>Hilario, Michelle (mhilario@psusd.us)</cp:lastModifiedBy>
  <cp:revision>3</cp:revision>
  <dcterms:modified xsi:type="dcterms:W3CDTF">2019-02-14T22:07:02Z</dcterms:modified>
</cp:coreProperties>
</file>